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87" r:id="rId3"/>
    <p:sldId id="367" r:id="rId4"/>
    <p:sldId id="366" r:id="rId5"/>
    <p:sldId id="382" r:id="rId6"/>
    <p:sldId id="380" r:id="rId7"/>
    <p:sldId id="381" r:id="rId8"/>
    <p:sldId id="384" r:id="rId9"/>
    <p:sldId id="383" r:id="rId10"/>
    <p:sldId id="388" r:id="rId11"/>
    <p:sldId id="385" r:id="rId12"/>
    <p:sldId id="368" r:id="rId13"/>
    <p:sldId id="386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97" r:id="rId23"/>
    <p:sldId id="398" r:id="rId24"/>
    <p:sldId id="399" r:id="rId25"/>
    <p:sldId id="400" r:id="rId26"/>
    <p:sldId id="401" r:id="rId27"/>
    <p:sldId id="402" r:id="rId28"/>
    <p:sldId id="403" r:id="rId29"/>
    <p:sldId id="404" r:id="rId30"/>
  </p:sldIdLst>
  <p:sldSz cx="9144000" cy="5715000" type="screen16x1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903"/>
    <a:srgbClr val="EF7303"/>
    <a:srgbClr val="BA5706"/>
    <a:srgbClr val="F09010"/>
    <a:srgbClr val="9D2340"/>
    <a:srgbClr val="B92D07"/>
    <a:srgbClr val="893749"/>
    <a:srgbClr val="BD1317"/>
    <a:srgbClr val="C5BC07"/>
    <a:srgbClr val="AD1B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588" y="10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BCC72-2604-4124-AA4E-B70737719E03}" type="datetimeFigureOut">
              <a:rPr lang="en-GB" smtClean="0"/>
              <a:pPr/>
              <a:t>19/03/2021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929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07B3A-237C-40B8-B8C0-BE472A0A1DD2}" type="datetimeFigureOut">
              <a:rPr lang="en-GB" smtClean="0"/>
              <a:pPr/>
              <a:t>19/03/2021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916C3-F7F4-43CE-9145-E8132F5B32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459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916C3-F7F4-43CE-9145-E8132F5B323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26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916C3-F7F4-43CE-9145-E8132F5B323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61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93FD3-65B2-4D81-B15E-67BF42886861}" type="datetimeFigureOut">
              <a:rPr lang="en-US" smtClean="0"/>
              <a:pPr/>
              <a:t>3/19/2021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66F8-D9F0-4B92-AFF1-4736676CA49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93FD3-65B2-4D81-B15E-67BF42886861}" type="datetimeFigureOut">
              <a:rPr lang="en-US" smtClean="0"/>
              <a:pPr/>
              <a:t>3/19/2021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66F8-D9F0-4B92-AFF1-4736676CA49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93FD3-65B2-4D81-B15E-67BF42886861}" type="datetimeFigureOut">
              <a:rPr lang="en-US" smtClean="0"/>
              <a:pPr/>
              <a:t>3/19/2021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66F8-D9F0-4B92-AFF1-4736676CA49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93FD3-65B2-4D81-B15E-67BF42886861}" type="datetimeFigureOut">
              <a:rPr lang="en-US" smtClean="0"/>
              <a:pPr/>
              <a:t>3/19/2021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66F8-D9F0-4B92-AFF1-4736676CA49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93FD3-65B2-4D81-B15E-67BF42886861}" type="datetimeFigureOut">
              <a:rPr lang="en-US" smtClean="0"/>
              <a:pPr/>
              <a:t>3/19/2021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66F8-D9F0-4B92-AFF1-4736676CA49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93FD3-65B2-4D81-B15E-67BF42886861}" type="datetimeFigureOut">
              <a:rPr lang="en-US" smtClean="0"/>
              <a:pPr/>
              <a:t>3/19/2021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66F8-D9F0-4B92-AFF1-4736676CA49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93FD3-65B2-4D81-B15E-67BF42886861}" type="datetimeFigureOut">
              <a:rPr lang="en-US" smtClean="0"/>
              <a:pPr/>
              <a:t>3/19/2021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66F8-D9F0-4B92-AFF1-4736676CA49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93FD3-65B2-4D81-B15E-67BF42886861}" type="datetimeFigureOut">
              <a:rPr lang="en-US" smtClean="0"/>
              <a:pPr/>
              <a:t>3/19/2021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66F8-D9F0-4B92-AFF1-4736676CA49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93FD3-65B2-4D81-B15E-67BF42886861}" type="datetimeFigureOut">
              <a:rPr lang="en-US" smtClean="0"/>
              <a:pPr/>
              <a:t>3/19/2021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66F8-D9F0-4B92-AFF1-4736676CA49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1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9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93FD3-65B2-4D81-B15E-67BF42886861}" type="datetimeFigureOut">
              <a:rPr lang="en-US" smtClean="0"/>
              <a:pPr/>
              <a:t>3/19/2021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66F8-D9F0-4B92-AFF1-4736676CA49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93FD3-65B2-4D81-B15E-67BF42886861}" type="datetimeFigureOut">
              <a:rPr lang="en-US" smtClean="0"/>
              <a:pPr/>
              <a:t>3/19/2021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66F8-D9F0-4B92-AFF1-4736676CA49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93FD3-65B2-4D81-B15E-67BF42886861}" type="datetimeFigureOut">
              <a:rPr lang="en-US" smtClean="0"/>
              <a:pPr/>
              <a:t>3/19/2021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466F8-D9F0-4B92-AFF1-4736676CA49E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3.xml"/><Relationship Id="rId18" Type="http://schemas.openxmlformats.org/officeDocument/2006/relationships/slide" Target="slide28.xml"/><Relationship Id="rId3" Type="http://schemas.openxmlformats.org/officeDocument/2006/relationships/slide" Target="slide12.xml"/><Relationship Id="rId7" Type="http://schemas.openxmlformats.org/officeDocument/2006/relationships/slide" Target="slide17.xml"/><Relationship Id="rId12" Type="http://schemas.openxmlformats.org/officeDocument/2006/relationships/slide" Target="slide22.xml"/><Relationship Id="rId17" Type="http://schemas.openxmlformats.org/officeDocument/2006/relationships/slide" Target="slide27.xml"/><Relationship Id="rId2" Type="http://schemas.openxmlformats.org/officeDocument/2006/relationships/notesSlide" Target="../notesSlides/notesSlide2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slide" Target="slide15.xml"/><Relationship Id="rId15" Type="http://schemas.openxmlformats.org/officeDocument/2006/relationships/slide" Target="slide25.xml"/><Relationship Id="rId10" Type="http://schemas.openxmlformats.org/officeDocument/2006/relationships/slide" Target="slide20.xml"/><Relationship Id="rId4" Type="http://schemas.openxmlformats.org/officeDocument/2006/relationships/image" Target="../media/image4.png"/><Relationship Id="rId9" Type="http://schemas.openxmlformats.org/officeDocument/2006/relationships/slide" Target="slide19.xml"/><Relationship Id="rId14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slide" Target="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slide" Target="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slide" Target="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slide" Target="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slide" Target="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hard hat&#10;&#10;Description automatically generated with medium confidence">
            <a:extLst>
              <a:ext uri="{FF2B5EF4-FFF2-40B4-BE49-F238E27FC236}">
                <a16:creationId xmlns:a16="http://schemas.microsoft.com/office/drawing/2014/main" id="{F95E87D2-50BC-4F86-9899-6FEDC32B94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5579" y="0"/>
            <a:ext cx="4095491" cy="5715000"/>
          </a:xfrm>
          <a:prstGeom prst="rect">
            <a:avLst/>
          </a:prstGeom>
        </p:spPr>
      </p:pic>
      <p:sp>
        <p:nvSpPr>
          <p:cNvPr id="1043" name="AutoShape 19"/>
          <p:cNvSpPr>
            <a:spLocks noChangeAspect="1" noChangeArrowheads="1" noTextEdit="1"/>
          </p:cNvSpPr>
          <p:nvPr/>
        </p:nvSpPr>
        <p:spPr bwMode="auto">
          <a:xfrm>
            <a:off x="2003431" y="1771391"/>
            <a:ext cx="5402262" cy="302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90345"/>
            <a:ext cx="3888432" cy="1295036"/>
          </a:xfrm>
          <a:prstGeom prst="rect">
            <a:avLst/>
          </a:prstGeom>
        </p:spPr>
      </p:pic>
      <p:pic>
        <p:nvPicPr>
          <p:cNvPr id="10" name="Picture 5" descr="C:\All Data\My Works\NRG LEX New\NRG Lex Angle Blur  Image v1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" y="-77286"/>
            <a:ext cx="8905602" cy="667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17" y="4009628"/>
            <a:ext cx="2225129" cy="641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-77197"/>
            <a:ext cx="8907506" cy="6680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1621B2-87D3-4422-BE0C-7E695B8C0162}"/>
              </a:ext>
            </a:extLst>
          </p:cNvPr>
          <p:cNvSpPr txBox="1"/>
          <p:nvPr/>
        </p:nvSpPr>
        <p:spPr>
          <a:xfrm>
            <a:off x="3878898" y="2028244"/>
            <a:ext cx="48695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B7903"/>
                </a:solidFill>
              </a:rPr>
              <a:t>Introduction &amp; Understanding Wiring Effective Efficient </a:t>
            </a:r>
            <a:br>
              <a:rPr lang="en-US" sz="2800" b="1" dirty="0">
                <a:solidFill>
                  <a:srgbClr val="FB7903"/>
                </a:solidFill>
              </a:rPr>
            </a:br>
            <a:r>
              <a:rPr lang="en-US" sz="2800" b="1" dirty="0">
                <a:solidFill>
                  <a:srgbClr val="FB7903"/>
                </a:solidFill>
              </a:rPr>
              <a:t>Central Heating Systems</a:t>
            </a: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3661B3-4843-4F08-B81A-3A0421AF85EF}"/>
              </a:ext>
            </a:extLst>
          </p:cNvPr>
          <p:cNvSpPr txBox="1"/>
          <p:nvPr/>
        </p:nvSpPr>
        <p:spPr>
          <a:xfrm>
            <a:off x="4145290" y="4745397"/>
            <a:ext cx="46751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EF730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NRG Awareness Method</a:t>
            </a:r>
          </a:p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282493" y="3607197"/>
            <a:ext cx="1196938" cy="1497550"/>
          </a:xfrm>
          <a:custGeom>
            <a:avLst/>
            <a:gdLst>
              <a:gd name="connsiteX0" fmla="*/ 17585 w 832339"/>
              <a:gd name="connsiteY0" fmla="*/ 1969477 h 2502877"/>
              <a:gd name="connsiteX1" fmla="*/ 0 w 832339"/>
              <a:gd name="connsiteY1" fmla="*/ 2502877 h 2502877"/>
              <a:gd name="connsiteX2" fmla="*/ 832339 w 832339"/>
              <a:gd name="connsiteY2" fmla="*/ 2502877 h 2502877"/>
              <a:gd name="connsiteX3" fmla="*/ 832339 w 832339"/>
              <a:gd name="connsiteY3" fmla="*/ 0 h 2502877"/>
              <a:gd name="connsiteX0" fmla="*/ 0 w 838540"/>
              <a:gd name="connsiteY0" fmla="*/ 1979273 h 2502877"/>
              <a:gd name="connsiteX1" fmla="*/ 6201 w 838540"/>
              <a:gd name="connsiteY1" fmla="*/ 2502877 h 2502877"/>
              <a:gd name="connsiteX2" fmla="*/ 838540 w 838540"/>
              <a:gd name="connsiteY2" fmla="*/ 2502877 h 2502877"/>
              <a:gd name="connsiteX3" fmla="*/ 838540 w 838540"/>
              <a:gd name="connsiteY3" fmla="*/ 0 h 2502877"/>
              <a:gd name="connsiteX0" fmla="*/ 7013 w 832339"/>
              <a:gd name="connsiteY0" fmla="*/ 1989070 h 2502877"/>
              <a:gd name="connsiteX1" fmla="*/ 0 w 832339"/>
              <a:gd name="connsiteY1" fmla="*/ 2502877 h 2502877"/>
              <a:gd name="connsiteX2" fmla="*/ 832339 w 832339"/>
              <a:gd name="connsiteY2" fmla="*/ 2502877 h 2502877"/>
              <a:gd name="connsiteX3" fmla="*/ 832339 w 832339"/>
              <a:gd name="connsiteY3" fmla="*/ 0 h 2502877"/>
              <a:gd name="connsiteX0" fmla="*/ 15 w 1092271"/>
              <a:gd name="connsiteY0" fmla="*/ 1861716 h 2502877"/>
              <a:gd name="connsiteX1" fmla="*/ 259932 w 1092271"/>
              <a:gd name="connsiteY1" fmla="*/ 2502877 h 2502877"/>
              <a:gd name="connsiteX2" fmla="*/ 1092271 w 1092271"/>
              <a:gd name="connsiteY2" fmla="*/ 2502877 h 2502877"/>
              <a:gd name="connsiteX3" fmla="*/ 1092271 w 1092271"/>
              <a:gd name="connsiteY3" fmla="*/ 0 h 2502877"/>
              <a:gd name="connsiteX0" fmla="*/ 585 w 833840"/>
              <a:gd name="connsiteY0" fmla="*/ 1940087 h 2502877"/>
              <a:gd name="connsiteX1" fmla="*/ 1501 w 833840"/>
              <a:gd name="connsiteY1" fmla="*/ 2502877 h 2502877"/>
              <a:gd name="connsiteX2" fmla="*/ 833840 w 833840"/>
              <a:gd name="connsiteY2" fmla="*/ 2502877 h 2502877"/>
              <a:gd name="connsiteX3" fmla="*/ 833840 w 833840"/>
              <a:gd name="connsiteY3" fmla="*/ 0 h 250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3840" h="2502877">
                <a:moveTo>
                  <a:pt x="585" y="1940087"/>
                </a:moveTo>
                <a:cubicBezTo>
                  <a:pt x="-1753" y="2111356"/>
                  <a:pt x="3839" y="2331608"/>
                  <a:pt x="1501" y="2502877"/>
                </a:cubicBezTo>
                <a:lnTo>
                  <a:pt x="833840" y="2502877"/>
                </a:lnTo>
                <a:lnTo>
                  <a:pt x="833840" y="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12" y="5307304"/>
            <a:ext cx="1224136" cy="40769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28642" y="220252"/>
            <a:ext cx="5318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PUMP OR VALVE WIRING CONNECTIONS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grpSp>
        <p:nvGrpSpPr>
          <p:cNvPr id="164" name="Group 163"/>
          <p:cNvGrpSpPr/>
          <p:nvPr/>
        </p:nvGrpSpPr>
        <p:grpSpPr>
          <a:xfrm>
            <a:off x="4683090" y="1661165"/>
            <a:ext cx="1401078" cy="1086931"/>
            <a:chOff x="4683090" y="1559540"/>
            <a:chExt cx="1401078" cy="1086931"/>
          </a:xfrm>
        </p:grpSpPr>
        <p:grpSp>
          <p:nvGrpSpPr>
            <p:cNvPr id="44" name="Group 43"/>
            <p:cNvGrpSpPr/>
            <p:nvPr/>
          </p:nvGrpSpPr>
          <p:grpSpPr>
            <a:xfrm>
              <a:off x="4683090" y="1559540"/>
              <a:ext cx="1401078" cy="1086931"/>
              <a:chOff x="1546686" y="1321695"/>
              <a:chExt cx="1401078" cy="108693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546686" y="1332454"/>
                <a:ext cx="1401077" cy="1076171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546686" y="1902192"/>
                <a:ext cx="333590" cy="506434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880276" y="1902192"/>
                <a:ext cx="333590" cy="506434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8" name="L-Shape 47"/>
              <p:cNvSpPr/>
              <p:nvPr/>
            </p:nvSpPr>
            <p:spPr>
              <a:xfrm flipH="1">
                <a:off x="2280584" y="1332454"/>
                <a:ext cx="667180" cy="1076171"/>
              </a:xfrm>
              <a:prstGeom prst="corner">
                <a:avLst>
                  <a:gd name="adj1" fmla="val 79193"/>
                  <a:gd name="adj2" fmla="val 50000"/>
                </a:avLst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946994" y="1332454"/>
                <a:ext cx="600462" cy="50643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2002592" y="1648975"/>
                <a:ext cx="133436" cy="126608"/>
                <a:chOff x="3786182" y="1214426"/>
                <a:chExt cx="142876" cy="142876"/>
              </a:xfrm>
            </p:grpSpPr>
            <p:sp>
              <p:nvSpPr>
                <p:cNvPr id="76" name="Oval 75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77" name="Straight Connector 76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/>
            </p:nvGrpSpPr>
            <p:grpSpPr>
              <a:xfrm>
                <a:off x="2714250" y="1648975"/>
                <a:ext cx="133436" cy="126608"/>
                <a:chOff x="3786182" y="1214426"/>
                <a:chExt cx="142876" cy="142876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75" name="Straight Connector 74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/>
            </p:nvGrpSpPr>
            <p:grpSpPr>
              <a:xfrm>
                <a:off x="2002592" y="2218713"/>
                <a:ext cx="133436" cy="126608"/>
                <a:chOff x="3786182" y="1214426"/>
                <a:chExt cx="142876" cy="142876"/>
              </a:xfrm>
            </p:grpSpPr>
            <p:sp>
              <p:nvSpPr>
                <p:cNvPr id="72" name="Oval 71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73" name="Straight Connector 72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/>
            </p:nvGrpSpPr>
            <p:grpSpPr>
              <a:xfrm>
                <a:off x="2358422" y="2218713"/>
                <a:ext cx="133436" cy="126608"/>
                <a:chOff x="3786182" y="1214426"/>
                <a:chExt cx="142876" cy="142876"/>
              </a:xfrm>
            </p:grpSpPr>
            <p:sp>
              <p:nvSpPr>
                <p:cNvPr id="70" name="Oval 69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71" name="Straight Connector 70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/>
            </p:nvGrpSpPr>
            <p:grpSpPr>
              <a:xfrm>
                <a:off x="2714250" y="2218713"/>
                <a:ext cx="133436" cy="126608"/>
                <a:chOff x="3786182" y="1214426"/>
                <a:chExt cx="142876" cy="142876"/>
              </a:xfrm>
            </p:grpSpPr>
            <p:sp>
              <p:nvSpPr>
                <p:cNvPr id="68" name="Oval 67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69" name="Straight Connector 68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Rectangle 54"/>
              <p:cNvSpPr/>
              <p:nvPr/>
            </p:nvSpPr>
            <p:spPr>
              <a:xfrm>
                <a:off x="2347302" y="1891432"/>
                <a:ext cx="200154" cy="327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dirty="0"/>
                  <a:t>7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680891" y="1891432"/>
                <a:ext cx="200154" cy="327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dirty="0"/>
                  <a:t>8</a:t>
                </a:r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2358422" y="1648975"/>
                <a:ext cx="133436" cy="126608"/>
                <a:chOff x="3786182" y="1214426"/>
                <a:chExt cx="142876" cy="142876"/>
              </a:xfrm>
            </p:grpSpPr>
            <p:sp>
              <p:nvSpPr>
                <p:cNvPr id="66" name="Oval 65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67" name="Straight Connector 66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Rectangle 57"/>
              <p:cNvSpPr/>
              <p:nvPr/>
            </p:nvSpPr>
            <p:spPr>
              <a:xfrm>
                <a:off x="1613404" y="1891432"/>
                <a:ext cx="200154" cy="327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dirty="0"/>
                  <a:t>5</a:t>
                </a: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946994" y="1891432"/>
                <a:ext cx="200154" cy="327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dirty="0"/>
                  <a:t>6</a:t>
                </a:r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1646763" y="2218713"/>
                <a:ext cx="133436" cy="126608"/>
                <a:chOff x="3786182" y="1214426"/>
                <a:chExt cx="142876" cy="142876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65" name="Straight Connector 64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Rectangle 60"/>
              <p:cNvSpPr/>
              <p:nvPr/>
            </p:nvSpPr>
            <p:spPr>
              <a:xfrm>
                <a:off x="1946994" y="1321695"/>
                <a:ext cx="266872" cy="327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dirty="0"/>
                  <a:t>2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280584" y="1321695"/>
                <a:ext cx="266872" cy="327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dirty="0"/>
                  <a:t>3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2614173" y="1321695"/>
                <a:ext cx="333590" cy="327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dirty="0"/>
                  <a:t>4</a:t>
                </a:r>
              </a:p>
            </p:txBody>
          </p:sp>
        </p:grpSp>
        <p:sp>
          <p:nvSpPr>
            <p:cNvPr id="81" name="Rectangle 80"/>
            <p:cNvSpPr/>
            <p:nvPr/>
          </p:nvSpPr>
          <p:spPr>
            <a:xfrm>
              <a:off x="4683090" y="1570299"/>
              <a:ext cx="333590" cy="506434"/>
            </a:xfrm>
            <a:prstGeom prst="rect">
              <a:avLst/>
            </a:prstGeom>
            <a:solidFill>
              <a:srgbClr val="BD131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712220" y="1559540"/>
              <a:ext cx="2712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dirty="0"/>
                <a:t>1</a:t>
              </a: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4783167" y="1886820"/>
              <a:ext cx="133436" cy="126608"/>
              <a:chOff x="3786182" y="1214426"/>
              <a:chExt cx="142876" cy="142876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85" name="Straight Connector 84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 164"/>
          <p:cNvGrpSpPr/>
          <p:nvPr/>
        </p:nvGrpSpPr>
        <p:grpSpPr>
          <a:xfrm>
            <a:off x="6784803" y="1135595"/>
            <a:ext cx="2179685" cy="1318490"/>
            <a:chOff x="6784803" y="1033970"/>
            <a:chExt cx="2179685" cy="1318490"/>
          </a:xfrm>
        </p:grpSpPr>
        <p:sp>
          <p:nvSpPr>
            <p:cNvPr id="87" name="Rectangle 86"/>
            <p:cNvSpPr/>
            <p:nvPr/>
          </p:nvSpPr>
          <p:spPr>
            <a:xfrm>
              <a:off x="6856811" y="1575536"/>
              <a:ext cx="333590" cy="50643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6956888" y="1892057"/>
              <a:ext cx="133436" cy="126608"/>
              <a:chOff x="3786182" y="1214426"/>
              <a:chExt cx="142876" cy="142876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123" name="Straight Connector 122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Rectangle 88"/>
            <p:cNvSpPr/>
            <p:nvPr/>
          </p:nvSpPr>
          <p:spPr>
            <a:xfrm>
              <a:off x="7190401" y="1575536"/>
              <a:ext cx="333590" cy="50643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577834" y="1575536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7290478" y="1892057"/>
              <a:ext cx="133436" cy="126608"/>
              <a:chOff x="3786182" y="1214426"/>
              <a:chExt cx="142876" cy="142876"/>
            </a:xfrm>
          </p:grpSpPr>
          <p:sp>
            <p:nvSpPr>
              <p:cNvPr id="120" name="Oval 119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121" name="Straight Connector 120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/>
            <p:cNvGrpSpPr/>
            <p:nvPr/>
          </p:nvGrpSpPr>
          <p:grpSpPr>
            <a:xfrm>
              <a:off x="7677911" y="1892057"/>
              <a:ext cx="133436" cy="126608"/>
              <a:chOff x="3786182" y="1214426"/>
              <a:chExt cx="142876" cy="14287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Rectangle 92"/>
            <p:cNvSpPr/>
            <p:nvPr/>
          </p:nvSpPr>
          <p:spPr>
            <a:xfrm>
              <a:off x="7511116" y="2044683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27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7909110" y="1575536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8009187" y="1892057"/>
              <a:ext cx="133436" cy="126608"/>
              <a:chOff x="3786182" y="1214426"/>
              <a:chExt cx="142876" cy="142876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117" name="Straight Connector 116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Rectangle 95"/>
            <p:cNvSpPr/>
            <p:nvPr/>
          </p:nvSpPr>
          <p:spPr>
            <a:xfrm>
              <a:off x="7842392" y="2044683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28</a:t>
              </a: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8239711" y="1575536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8339788" y="1892057"/>
              <a:ext cx="133436" cy="126608"/>
              <a:chOff x="3786182" y="1214426"/>
              <a:chExt cx="142876" cy="142876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115" name="Straight Connector 114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Rectangle 98"/>
            <p:cNvSpPr/>
            <p:nvPr/>
          </p:nvSpPr>
          <p:spPr>
            <a:xfrm>
              <a:off x="8172993" y="2044683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29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564180" y="1575536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8664257" y="1892057"/>
              <a:ext cx="133436" cy="126608"/>
              <a:chOff x="3786182" y="1214426"/>
              <a:chExt cx="142876" cy="142876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113" name="Straight Connector 112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Rectangle 101"/>
            <p:cNvSpPr/>
            <p:nvPr/>
          </p:nvSpPr>
          <p:spPr>
            <a:xfrm>
              <a:off x="8497462" y="2044683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30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784803" y="2044683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25</a:t>
              </a: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116079" y="2044683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26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244767" y="1033970"/>
              <a:ext cx="131766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E" sz="1600" dirty="0"/>
                <a:t>Auxiliary </a:t>
              </a:r>
            </a:p>
            <a:p>
              <a:pPr algn="ctr"/>
              <a:r>
                <a:rPr lang="en-IE" sz="1600" dirty="0"/>
                <a:t>Power Supply</a:t>
              </a: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923529" y="1564777"/>
              <a:ext cx="20015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600" dirty="0"/>
                <a:t>N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257119" y="1564777"/>
              <a:ext cx="20015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600" dirty="0"/>
                <a:t>N</a:t>
              </a: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7511116" y="1564777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L1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7842392" y="1564777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L2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8172993" y="1564777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L3</a:t>
              </a: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8497462" y="1564777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L4</a:t>
              </a: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1697370" y="1661165"/>
            <a:ext cx="1401078" cy="1086931"/>
            <a:chOff x="1697370" y="1559540"/>
            <a:chExt cx="1401078" cy="1086931"/>
          </a:xfrm>
        </p:grpSpPr>
        <p:grpSp>
          <p:nvGrpSpPr>
            <p:cNvPr id="124" name="Group 123"/>
            <p:cNvGrpSpPr/>
            <p:nvPr/>
          </p:nvGrpSpPr>
          <p:grpSpPr>
            <a:xfrm>
              <a:off x="1697370" y="1559540"/>
              <a:ext cx="1401078" cy="1086931"/>
              <a:chOff x="1546686" y="1321695"/>
              <a:chExt cx="1401078" cy="1086931"/>
            </a:xfrm>
          </p:grpSpPr>
          <p:sp>
            <p:nvSpPr>
              <p:cNvPr id="125" name="Rectangle 124"/>
              <p:cNvSpPr/>
              <p:nvPr/>
            </p:nvSpPr>
            <p:spPr>
              <a:xfrm>
                <a:off x="1546686" y="1332454"/>
                <a:ext cx="1401077" cy="1076171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1546686" y="1902192"/>
                <a:ext cx="333590" cy="506434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1880276" y="1902192"/>
                <a:ext cx="333590" cy="506434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8" name="L-Shape 127"/>
              <p:cNvSpPr/>
              <p:nvPr/>
            </p:nvSpPr>
            <p:spPr>
              <a:xfrm flipH="1">
                <a:off x="2280584" y="1332454"/>
                <a:ext cx="667180" cy="1076171"/>
              </a:xfrm>
              <a:prstGeom prst="corner">
                <a:avLst>
                  <a:gd name="adj1" fmla="val 79193"/>
                  <a:gd name="adj2" fmla="val 50000"/>
                </a:avLst>
              </a:prstGeom>
              <a:solidFill>
                <a:schemeClr val="accent6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1946994" y="1332454"/>
                <a:ext cx="600462" cy="50643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130" name="Group 129"/>
              <p:cNvGrpSpPr/>
              <p:nvPr/>
            </p:nvGrpSpPr>
            <p:grpSpPr>
              <a:xfrm>
                <a:off x="2002592" y="1648975"/>
                <a:ext cx="133436" cy="126608"/>
                <a:chOff x="3786182" y="1214426"/>
                <a:chExt cx="142876" cy="142876"/>
              </a:xfrm>
            </p:grpSpPr>
            <p:sp>
              <p:nvSpPr>
                <p:cNvPr id="156" name="Oval 155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157" name="Straight Connector 156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/>
              <p:cNvGrpSpPr/>
              <p:nvPr/>
            </p:nvGrpSpPr>
            <p:grpSpPr>
              <a:xfrm>
                <a:off x="2714250" y="1648975"/>
                <a:ext cx="133436" cy="126608"/>
                <a:chOff x="3786182" y="1214426"/>
                <a:chExt cx="142876" cy="142876"/>
              </a:xfrm>
            </p:grpSpPr>
            <p:sp>
              <p:nvSpPr>
                <p:cNvPr id="154" name="Oval 153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155" name="Straight Connector 154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/>
              <p:cNvGrpSpPr/>
              <p:nvPr/>
            </p:nvGrpSpPr>
            <p:grpSpPr>
              <a:xfrm>
                <a:off x="2002592" y="2218713"/>
                <a:ext cx="133436" cy="126608"/>
                <a:chOff x="3786182" y="1214426"/>
                <a:chExt cx="142876" cy="142876"/>
              </a:xfrm>
            </p:grpSpPr>
            <p:sp>
              <p:nvSpPr>
                <p:cNvPr id="152" name="Oval 151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153" name="Straight Connector 152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/>
              <p:cNvGrpSpPr/>
              <p:nvPr/>
            </p:nvGrpSpPr>
            <p:grpSpPr>
              <a:xfrm>
                <a:off x="2358422" y="2218713"/>
                <a:ext cx="133436" cy="126608"/>
                <a:chOff x="3786182" y="1214426"/>
                <a:chExt cx="142876" cy="142876"/>
              </a:xfrm>
            </p:grpSpPr>
            <p:sp>
              <p:nvSpPr>
                <p:cNvPr id="150" name="Oval 149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151" name="Straight Connector 150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" name="Group 133"/>
              <p:cNvGrpSpPr/>
              <p:nvPr/>
            </p:nvGrpSpPr>
            <p:grpSpPr>
              <a:xfrm>
                <a:off x="2714250" y="2218713"/>
                <a:ext cx="133436" cy="126608"/>
                <a:chOff x="3786182" y="1214426"/>
                <a:chExt cx="142876" cy="142876"/>
              </a:xfrm>
            </p:grpSpPr>
            <p:sp>
              <p:nvSpPr>
                <p:cNvPr id="148" name="Oval 147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149" name="Straight Connector 148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5" name="Rectangle 134"/>
              <p:cNvSpPr/>
              <p:nvPr/>
            </p:nvSpPr>
            <p:spPr>
              <a:xfrm>
                <a:off x="2347302" y="1891432"/>
                <a:ext cx="200154" cy="327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dirty="0"/>
                  <a:t>7</a:t>
                </a: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2680891" y="1891432"/>
                <a:ext cx="200154" cy="327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dirty="0"/>
                  <a:t>8</a:t>
                </a:r>
              </a:p>
            </p:txBody>
          </p:sp>
          <p:grpSp>
            <p:nvGrpSpPr>
              <p:cNvPr id="137" name="Group 136"/>
              <p:cNvGrpSpPr/>
              <p:nvPr/>
            </p:nvGrpSpPr>
            <p:grpSpPr>
              <a:xfrm>
                <a:off x="2358422" y="1648975"/>
                <a:ext cx="133436" cy="126608"/>
                <a:chOff x="3786182" y="1214426"/>
                <a:chExt cx="142876" cy="142876"/>
              </a:xfrm>
            </p:grpSpPr>
            <p:sp>
              <p:nvSpPr>
                <p:cNvPr id="146" name="Oval 145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147" name="Straight Connector 146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" name="Rectangle 137"/>
              <p:cNvSpPr/>
              <p:nvPr/>
            </p:nvSpPr>
            <p:spPr>
              <a:xfrm>
                <a:off x="1613404" y="1891432"/>
                <a:ext cx="200154" cy="327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dirty="0"/>
                  <a:t>5</a:t>
                </a: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1946994" y="1891432"/>
                <a:ext cx="200154" cy="327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dirty="0"/>
                  <a:t>6</a:t>
                </a:r>
              </a:p>
            </p:txBody>
          </p:sp>
          <p:grpSp>
            <p:nvGrpSpPr>
              <p:cNvPr id="140" name="Group 139"/>
              <p:cNvGrpSpPr/>
              <p:nvPr/>
            </p:nvGrpSpPr>
            <p:grpSpPr>
              <a:xfrm>
                <a:off x="1646763" y="2218713"/>
                <a:ext cx="133436" cy="126608"/>
                <a:chOff x="3786182" y="1214426"/>
                <a:chExt cx="142876" cy="142876"/>
              </a:xfrm>
            </p:grpSpPr>
            <p:sp>
              <p:nvSpPr>
                <p:cNvPr id="144" name="Oval 143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145" name="Straight Connector 144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1" name="Rectangle 140"/>
              <p:cNvSpPr/>
              <p:nvPr/>
            </p:nvSpPr>
            <p:spPr>
              <a:xfrm>
                <a:off x="1946994" y="1321695"/>
                <a:ext cx="266872" cy="327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dirty="0"/>
                  <a:t>2</a:t>
                </a: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2280584" y="1321695"/>
                <a:ext cx="266872" cy="327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dirty="0"/>
                  <a:t>3</a:t>
                </a: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2614173" y="1321695"/>
                <a:ext cx="333590" cy="327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dirty="0"/>
                  <a:t>4</a:t>
                </a:r>
              </a:p>
            </p:txBody>
          </p:sp>
        </p:grpSp>
        <p:sp>
          <p:nvSpPr>
            <p:cNvPr id="158" name="Rectangle 157"/>
            <p:cNvSpPr/>
            <p:nvPr/>
          </p:nvSpPr>
          <p:spPr>
            <a:xfrm>
              <a:off x="1697370" y="1570299"/>
              <a:ext cx="333590" cy="506434"/>
            </a:xfrm>
            <a:prstGeom prst="rect">
              <a:avLst/>
            </a:prstGeom>
            <a:solidFill>
              <a:srgbClr val="BD131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726500" y="1559540"/>
              <a:ext cx="2712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dirty="0"/>
                <a:t>1</a:t>
              </a:r>
            </a:p>
          </p:txBody>
        </p:sp>
        <p:grpSp>
          <p:nvGrpSpPr>
            <p:cNvPr id="160" name="Group 159"/>
            <p:cNvGrpSpPr/>
            <p:nvPr/>
          </p:nvGrpSpPr>
          <p:grpSpPr>
            <a:xfrm>
              <a:off x="1797447" y="1886820"/>
              <a:ext cx="133436" cy="126608"/>
              <a:chOff x="3786182" y="1214426"/>
              <a:chExt cx="142876" cy="142876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162" name="Straight Connector 161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597740"/>
            <a:ext cx="1889608" cy="1665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92382"/>
            <a:ext cx="1889317" cy="1798991"/>
          </a:xfrm>
          <a:prstGeom prst="rect">
            <a:avLst/>
          </a:prstGeom>
        </p:spPr>
      </p:pic>
      <p:cxnSp>
        <p:nvCxnSpPr>
          <p:cNvPr id="4096" name="Elbow Connector 4095"/>
          <p:cNvCxnSpPr/>
          <p:nvPr/>
        </p:nvCxnSpPr>
        <p:spPr>
          <a:xfrm rot="16200000" flipH="1">
            <a:off x="1913051" y="3069498"/>
            <a:ext cx="844641" cy="230751"/>
          </a:xfrm>
          <a:prstGeom prst="bentConnector3">
            <a:avLst>
              <a:gd name="adj1" fmla="val 42366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Elbow Connector 166"/>
          <p:cNvCxnSpPr/>
          <p:nvPr/>
        </p:nvCxnSpPr>
        <p:spPr>
          <a:xfrm rot="5400000">
            <a:off x="2161771" y="3093120"/>
            <a:ext cx="850293" cy="177863"/>
          </a:xfrm>
          <a:prstGeom prst="bentConnector3">
            <a:avLst>
              <a:gd name="adj1" fmla="val 44485"/>
            </a:avLst>
          </a:prstGeom>
          <a:ln w="38100">
            <a:solidFill>
              <a:srgbClr val="9D2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Elbow Connector 175"/>
          <p:cNvCxnSpPr/>
          <p:nvPr/>
        </p:nvCxnSpPr>
        <p:spPr>
          <a:xfrm>
            <a:off x="1115616" y="3349286"/>
            <a:ext cx="1368152" cy="240330"/>
          </a:xfrm>
          <a:prstGeom prst="bentConnector3">
            <a:avLst>
              <a:gd name="adj1" fmla="val 50000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Freeform 194"/>
          <p:cNvSpPr/>
          <p:nvPr/>
        </p:nvSpPr>
        <p:spPr>
          <a:xfrm flipH="1">
            <a:off x="1468125" y="1353420"/>
            <a:ext cx="406109" cy="366949"/>
          </a:xfrm>
          <a:custGeom>
            <a:avLst/>
            <a:gdLst>
              <a:gd name="connsiteX0" fmla="*/ 12192 w 371856"/>
              <a:gd name="connsiteY0" fmla="*/ 1115568 h 1115568"/>
              <a:gd name="connsiteX1" fmla="*/ 0 w 371856"/>
              <a:gd name="connsiteY1" fmla="*/ 6096 h 1115568"/>
              <a:gd name="connsiteX2" fmla="*/ 371856 w 371856"/>
              <a:gd name="connsiteY2" fmla="*/ 0 h 1115568"/>
              <a:gd name="connsiteX3" fmla="*/ 371856 w 371856"/>
              <a:gd name="connsiteY3" fmla="*/ 0 h 1115568"/>
              <a:gd name="connsiteX0" fmla="*/ 0 w 372452"/>
              <a:gd name="connsiteY0" fmla="*/ 1115568 h 1115568"/>
              <a:gd name="connsiteX1" fmla="*/ 596 w 372452"/>
              <a:gd name="connsiteY1" fmla="*/ 6096 h 1115568"/>
              <a:gd name="connsiteX2" fmla="*/ 372452 w 372452"/>
              <a:gd name="connsiteY2" fmla="*/ 0 h 1115568"/>
              <a:gd name="connsiteX3" fmla="*/ 372452 w 372452"/>
              <a:gd name="connsiteY3" fmla="*/ 0 h 111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452" h="1115568">
                <a:moveTo>
                  <a:pt x="0" y="1115568"/>
                </a:moveTo>
                <a:cubicBezTo>
                  <a:pt x="199" y="745744"/>
                  <a:pt x="397" y="375920"/>
                  <a:pt x="596" y="6096"/>
                </a:cubicBezTo>
                <a:lnTo>
                  <a:pt x="372452" y="0"/>
                </a:lnTo>
                <a:lnTo>
                  <a:pt x="372452" y="0"/>
                </a:ln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6" name="Freeform 195"/>
          <p:cNvSpPr/>
          <p:nvPr/>
        </p:nvSpPr>
        <p:spPr>
          <a:xfrm flipH="1">
            <a:off x="1468124" y="1230934"/>
            <a:ext cx="1482697" cy="440990"/>
          </a:xfrm>
          <a:custGeom>
            <a:avLst/>
            <a:gdLst>
              <a:gd name="connsiteX0" fmla="*/ 12192 w 371856"/>
              <a:gd name="connsiteY0" fmla="*/ 1115568 h 1115568"/>
              <a:gd name="connsiteX1" fmla="*/ 0 w 371856"/>
              <a:gd name="connsiteY1" fmla="*/ 6096 h 1115568"/>
              <a:gd name="connsiteX2" fmla="*/ 371856 w 371856"/>
              <a:gd name="connsiteY2" fmla="*/ 0 h 1115568"/>
              <a:gd name="connsiteX3" fmla="*/ 371856 w 371856"/>
              <a:gd name="connsiteY3" fmla="*/ 0 h 1115568"/>
              <a:gd name="connsiteX0" fmla="*/ 0 w 372452"/>
              <a:gd name="connsiteY0" fmla="*/ 1115568 h 1115568"/>
              <a:gd name="connsiteX1" fmla="*/ 596 w 372452"/>
              <a:gd name="connsiteY1" fmla="*/ 6096 h 1115568"/>
              <a:gd name="connsiteX2" fmla="*/ 372452 w 372452"/>
              <a:gd name="connsiteY2" fmla="*/ 0 h 1115568"/>
              <a:gd name="connsiteX3" fmla="*/ 372452 w 372452"/>
              <a:gd name="connsiteY3" fmla="*/ 0 h 111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452" h="1115568">
                <a:moveTo>
                  <a:pt x="0" y="1115568"/>
                </a:moveTo>
                <a:cubicBezTo>
                  <a:pt x="199" y="745744"/>
                  <a:pt x="397" y="375920"/>
                  <a:pt x="596" y="6096"/>
                </a:cubicBezTo>
                <a:lnTo>
                  <a:pt x="372452" y="0"/>
                </a:lnTo>
                <a:lnTo>
                  <a:pt x="372452" y="0"/>
                </a:ln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>
              <a:ln w="28575">
                <a:solidFill>
                  <a:schemeClr val="tx1"/>
                </a:solidFill>
              </a:ln>
            </a:endParaRPr>
          </a:p>
        </p:txBody>
      </p:sp>
      <p:pic>
        <p:nvPicPr>
          <p:cNvPr id="193" name="Picture 1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86917"/>
            <a:ext cx="1091529" cy="1096678"/>
          </a:xfrm>
          <a:prstGeom prst="rect">
            <a:avLst/>
          </a:prstGeom>
        </p:spPr>
      </p:pic>
      <p:sp>
        <p:nvSpPr>
          <p:cNvPr id="197" name="Freeform 196"/>
          <p:cNvSpPr/>
          <p:nvPr/>
        </p:nvSpPr>
        <p:spPr>
          <a:xfrm flipH="1">
            <a:off x="4442726" y="1353420"/>
            <a:ext cx="406109" cy="366949"/>
          </a:xfrm>
          <a:custGeom>
            <a:avLst/>
            <a:gdLst>
              <a:gd name="connsiteX0" fmla="*/ 12192 w 371856"/>
              <a:gd name="connsiteY0" fmla="*/ 1115568 h 1115568"/>
              <a:gd name="connsiteX1" fmla="*/ 0 w 371856"/>
              <a:gd name="connsiteY1" fmla="*/ 6096 h 1115568"/>
              <a:gd name="connsiteX2" fmla="*/ 371856 w 371856"/>
              <a:gd name="connsiteY2" fmla="*/ 0 h 1115568"/>
              <a:gd name="connsiteX3" fmla="*/ 371856 w 371856"/>
              <a:gd name="connsiteY3" fmla="*/ 0 h 1115568"/>
              <a:gd name="connsiteX0" fmla="*/ 0 w 372452"/>
              <a:gd name="connsiteY0" fmla="*/ 1115568 h 1115568"/>
              <a:gd name="connsiteX1" fmla="*/ 596 w 372452"/>
              <a:gd name="connsiteY1" fmla="*/ 6096 h 1115568"/>
              <a:gd name="connsiteX2" fmla="*/ 372452 w 372452"/>
              <a:gd name="connsiteY2" fmla="*/ 0 h 1115568"/>
              <a:gd name="connsiteX3" fmla="*/ 372452 w 372452"/>
              <a:gd name="connsiteY3" fmla="*/ 0 h 111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452" h="1115568">
                <a:moveTo>
                  <a:pt x="0" y="1115568"/>
                </a:moveTo>
                <a:cubicBezTo>
                  <a:pt x="199" y="745744"/>
                  <a:pt x="397" y="375920"/>
                  <a:pt x="596" y="6096"/>
                </a:cubicBezTo>
                <a:lnTo>
                  <a:pt x="372452" y="0"/>
                </a:lnTo>
                <a:lnTo>
                  <a:pt x="372452" y="0"/>
                </a:lnTo>
              </a:path>
            </a:pathLst>
          </a:custGeom>
          <a:ln w="38100">
            <a:solidFill>
              <a:srgbClr val="BA57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8" name="Freeform 197"/>
          <p:cNvSpPr/>
          <p:nvPr/>
        </p:nvSpPr>
        <p:spPr>
          <a:xfrm flipH="1">
            <a:off x="4442726" y="1230934"/>
            <a:ext cx="762988" cy="489436"/>
          </a:xfrm>
          <a:custGeom>
            <a:avLst/>
            <a:gdLst>
              <a:gd name="connsiteX0" fmla="*/ 12192 w 371856"/>
              <a:gd name="connsiteY0" fmla="*/ 1115568 h 1115568"/>
              <a:gd name="connsiteX1" fmla="*/ 0 w 371856"/>
              <a:gd name="connsiteY1" fmla="*/ 6096 h 1115568"/>
              <a:gd name="connsiteX2" fmla="*/ 371856 w 371856"/>
              <a:gd name="connsiteY2" fmla="*/ 0 h 1115568"/>
              <a:gd name="connsiteX3" fmla="*/ 371856 w 371856"/>
              <a:gd name="connsiteY3" fmla="*/ 0 h 1115568"/>
              <a:gd name="connsiteX0" fmla="*/ 0 w 372452"/>
              <a:gd name="connsiteY0" fmla="*/ 1115568 h 1115568"/>
              <a:gd name="connsiteX1" fmla="*/ 596 w 372452"/>
              <a:gd name="connsiteY1" fmla="*/ 6096 h 1115568"/>
              <a:gd name="connsiteX2" fmla="*/ 372452 w 372452"/>
              <a:gd name="connsiteY2" fmla="*/ 0 h 1115568"/>
              <a:gd name="connsiteX3" fmla="*/ 372452 w 372452"/>
              <a:gd name="connsiteY3" fmla="*/ 0 h 111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452" h="1115568">
                <a:moveTo>
                  <a:pt x="0" y="1115568"/>
                </a:moveTo>
                <a:cubicBezTo>
                  <a:pt x="199" y="745744"/>
                  <a:pt x="397" y="375920"/>
                  <a:pt x="596" y="6096"/>
                </a:cubicBezTo>
                <a:lnTo>
                  <a:pt x="372452" y="0"/>
                </a:lnTo>
                <a:lnTo>
                  <a:pt x="372452" y="0"/>
                </a:lnTo>
              </a:path>
            </a:pathLst>
          </a:custGeom>
          <a:ln w="38100">
            <a:solidFill>
              <a:srgbClr val="BA57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94" name="Picture 1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086917"/>
            <a:ext cx="1091529" cy="1096678"/>
          </a:xfrm>
          <a:prstGeom prst="rect">
            <a:avLst/>
          </a:prstGeom>
        </p:spPr>
      </p:pic>
      <p:sp>
        <p:nvSpPr>
          <p:cNvPr id="199" name="Freeform 198"/>
          <p:cNvSpPr/>
          <p:nvPr/>
        </p:nvSpPr>
        <p:spPr>
          <a:xfrm rot="10800000" flipH="1">
            <a:off x="5528185" y="1230934"/>
            <a:ext cx="938297" cy="2985491"/>
          </a:xfrm>
          <a:custGeom>
            <a:avLst/>
            <a:gdLst>
              <a:gd name="connsiteX0" fmla="*/ 17585 w 832339"/>
              <a:gd name="connsiteY0" fmla="*/ 1969477 h 2502877"/>
              <a:gd name="connsiteX1" fmla="*/ 0 w 832339"/>
              <a:gd name="connsiteY1" fmla="*/ 2502877 h 2502877"/>
              <a:gd name="connsiteX2" fmla="*/ 832339 w 832339"/>
              <a:gd name="connsiteY2" fmla="*/ 2502877 h 2502877"/>
              <a:gd name="connsiteX3" fmla="*/ 832339 w 832339"/>
              <a:gd name="connsiteY3" fmla="*/ 0 h 2502877"/>
              <a:gd name="connsiteX0" fmla="*/ 0 w 1061791"/>
              <a:gd name="connsiteY0" fmla="*/ 1922867 h 2502877"/>
              <a:gd name="connsiteX1" fmla="*/ 229452 w 1061791"/>
              <a:gd name="connsiteY1" fmla="*/ 2502877 h 2502877"/>
              <a:gd name="connsiteX2" fmla="*/ 1061791 w 1061791"/>
              <a:gd name="connsiteY2" fmla="*/ 2502877 h 2502877"/>
              <a:gd name="connsiteX3" fmla="*/ 1061791 w 1061791"/>
              <a:gd name="connsiteY3" fmla="*/ 0 h 2502877"/>
              <a:gd name="connsiteX0" fmla="*/ 552 w 832339"/>
              <a:gd name="connsiteY0" fmla="*/ 1961707 h 2502877"/>
              <a:gd name="connsiteX1" fmla="*/ 0 w 832339"/>
              <a:gd name="connsiteY1" fmla="*/ 2502877 h 2502877"/>
              <a:gd name="connsiteX2" fmla="*/ 832339 w 832339"/>
              <a:gd name="connsiteY2" fmla="*/ 2502877 h 2502877"/>
              <a:gd name="connsiteX3" fmla="*/ 832339 w 832339"/>
              <a:gd name="connsiteY3" fmla="*/ 0 h 2502877"/>
              <a:gd name="connsiteX0" fmla="*/ 5920 w 832339"/>
              <a:gd name="connsiteY0" fmla="*/ 2069337 h 2502877"/>
              <a:gd name="connsiteX1" fmla="*/ 0 w 832339"/>
              <a:gd name="connsiteY1" fmla="*/ 2502877 h 2502877"/>
              <a:gd name="connsiteX2" fmla="*/ 832339 w 832339"/>
              <a:gd name="connsiteY2" fmla="*/ 2502877 h 2502877"/>
              <a:gd name="connsiteX3" fmla="*/ 832339 w 832339"/>
              <a:gd name="connsiteY3" fmla="*/ 0 h 2502877"/>
              <a:gd name="connsiteX0" fmla="*/ 5920 w 832339"/>
              <a:gd name="connsiteY0" fmla="*/ 2437546 h 2871086"/>
              <a:gd name="connsiteX1" fmla="*/ 0 w 832339"/>
              <a:gd name="connsiteY1" fmla="*/ 2871086 h 2871086"/>
              <a:gd name="connsiteX2" fmla="*/ 832339 w 832339"/>
              <a:gd name="connsiteY2" fmla="*/ 2871086 h 2871086"/>
              <a:gd name="connsiteX3" fmla="*/ 526405 w 832339"/>
              <a:gd name="connsiteY3" fmla="*/ 0 h 2871086"/>
              <a:gd name="connsiteX0" fmla="*/ 5920 w 832339"/>
              <a:gd name="connsiteY0" fmla="*/ 2437546 h 2871086"/>
              <a:gd name="connsiteX1" fmla="*/ 0 w 832339"/>
              <a:gd name="connsiteY1" fmla="*/ 2871086 h 2871086"/>
              <a:gd name="connsiteX2" fmla="*/ 832339 w 832339"/>
              <a:gd name="connsiteY2" fmla="*/ 2871086 h 2871086"/>
              <a:gd name="connsiteX3" fmla="*/ 605810 w 832339"/>
              <a:gd name="connsiteY3" fmla="*/ 846865 h 2871086"/>
              <a:gd name="connsiteX4" fmla="*/ 526405 w 832339"/>
              <a:gd name="connsiteY4" fmla="*/ 0 h 2871086"/>
              <a:gd name="connsiteX0" fmla="*/ 5920 w 832339"/>
              <a:gd name="connsiteY0" fmla="*/ 2437546 h 2871086"/>
              <a:gd name="connsiteX1" fmla="*/ 0 w 832339"/>
              <a:gd name="connsiteY1" fmla="*/ 2871086 h 2871086"/>
              <a:gd name="connsiteX2" fmla="*/ 832339 w 832339"/>
              <a:gd name="connsiteY2" fmla="*/ 2871086 h 2871086"/>
              <a:gd name="connsiteX3" fmla="*/ 825868 w 832339"/>
              <a:gd name="connsiteY3" fmla="*/ 42470 h 2871086"/>
              <a:gd name="connsiteX4" fmla="*/ 526405 w 832339"/>
              <a:gd name="connsiteY4" fmla="*/ 0 h 2871086"/>
              <a:gd name="connsiteX0" fmla="*/ 5920 w 836602"/>
              <a:gd name="connsiteY0" fmla="*/ 2437546 h 2871086"/>
              <a:gd name="connsiteX1" fmla="*/ 0 w 836602"/>
              <a:gd name="connsiteY1" fmla="*/ 2871086 h 2871086"/>
              <a:gd name="connsiteX2" fmla="*/ 832339 w 836602"/>
              <a:gd name="connsiteY2" fmla="*/ 2871086 h 2871086"/>
              <a:gd name="connsiteX3" fmla="*/ 836602 w 836602"/>
              <a:gd name="connsiteY3" fmla="*/ 2816 h 2871086"/>
              <a:gd name="connsiteX4" fmla="*/ 526405 w 836602"/>
              <a:gd name="connsiteY4" fmla="*/ 0 h 2871086"/>
              <a:gd name="connsiteX0" fmla="*/ 5920 w 836602"/>
              <a:gd name="connsiteY0" fmla="*/ 2434730 h 2868270"/>
              <a:gd name="connsiteX1" fmla="*/ 0 w 836602"/>
              <a:gd name="connsiteY1" fmla="*/ 2868270 h 2868270"/>
              <a:gd name="connsiteX2" fmla="*/ 832339 w 836602"/>
              <a:gd name="connsiteY2" fmla="*/ 2868270 h 2868270"/>
              <a:gd name="connsiteX3" fmla="*/ 836602 w 836602"/>
              <a:gd name="connsiteY3" fmla="*/ 0 h 2868270"/>
              <a:gd name="connsiteX4" fmla="*/ 322449 w 836602"/>
              <a:gd name="connsiteY4" fmla="*/ 2733 h 2868270"/>
              <a:gd name="connsiteX0" fmla="*/ 5920 w 832339"/>
              <a:gd name="connsiteY0" fmla="*/ 2717768 h 3151308"/>
              <a:gd name="connsiteX1" fmla="*/ 0 w 832339"/>
              <a:gd name="connsiteY1" fmla="*/ 3151308 h 3151308"/>
              <a:gd name="connsiteX2" fmla="*/ 832339 w 832339"/>
              <a:gd name="connsiteY2" fmla="*/ 3151308 h 3151308"/>
              <a:gd name="connsiteX3" fmla="*/ 831234 w 832339"/>
              <a:gd name="connsiteY3" fmla="*/ 0 h 3151308"/>
              <a:gd name="connsiteX4" fmla="*/ 322449 w 832339"/>
              <a:gd name="connsiteY4" fmla="*/ 285771 h 3151308"/>
              <a:gd name="connsiteX0" fmla="*/ 5920 w 847342"/>
              <a:gd name="connsiteY0" fmla="*/ 2431997 h 2865537"/>
              <a:gd name="connsiteX1" fmla="*/ 0 w 847342"/>
              <a:gd name="connsiteY1" fmla="*/ 2865537 h 2865537"/>
              <a:gd name="connsiteX2" fmla="*/ 832339 w 847342"/>
              <a:gd name="connsiteY2" fmla="*/ 2865537 h 2865537"/>
              <a:gd name="connsiteX3" fmla="*/ 847336 w 847342"/>
              <a:gd name="connsiteY3" fmla="*/ 8366 h 2865537"/>
              <a:gd name="connsiteX4" fmla="*/ 322449 w 847342"/>
              <a:gd name="connsiteY4" fmla="*/ 0 h 2865537"/>
              <a:gd name="connsiteX0" fmla="*/ 11288 w 847342"/>
              <a:gd name="connsiteY0" fmla="*/ 2398240 h 2865537"/>
              <a:gd name="connsiteX1" fmla="*/ 0 w 847342"/>
              <a:gd name="connsiteY1" fmla="*/ 2865537 h 2865537"/>
              <a:gd name="connsiteX2" fmla="*/ 832339 w 847342"/>
              <a:gd name="connsiteY2" fmla="*/ 2865537 h 2865537"/>
              <a:gd name="connsiteX3" fmla="*/ 847336 w 847342"/>
              <a:gd name="connsiteY3" fmla="*/ 8366 h 2865537"/>
              <a:gd name="connsiteX4" fmla="*/ 322449 w 847342"/>
              <a:gd name="connsiteY4" fmla="*/ 0 h 2865537"/>
              <a:gd name="connsiteX0" fmla="*/ 5922 w 847342"/>
              <a:gd name="connsiteY0" fmla="*/ 2398240 h 2865537"/>
              <a:gd name="connsiteX1" fmla="*/ 0 w 847342"/>
              <a:gd name="connsiteY1" fmla="*/ 2865537 h 2865537"/>
              <a:gd name="connsiteX2" fmla="*/ 832339 w 847342"/>
              <a:gd name="connsiteY2" fmla="*/ 2865537 h 2865537"/>
              <a:gd name="connsiteX3" fmla="*/ 847336 w 847342"/>
              <a:gd name="connsiteY3" fmla="*/ 8366 h 2865537"/>
              <a:gd name="connsiteX4" fmla="*/ 322449 w 847342"/>
              <a:gd name="connsiteY4" fmla="*/ 0 h 2865537"/>
              <a:gd name="connsiteX0" fmla="*/ 5922 w 859174"/>
              <a:gd name="connsiteY0" fmla="*/ 2398240 h 2865537"/>
              <a:gd name="connsiteX1" fmla="*/ 0 w 859174"/>
              <a:gd name="connsiteY1" fmla="*/ 2865537 h 2865537"/>
              <a:gd name="connsiteX2" fmla="*/ 859174 w 859174"/>
              <a:gd name="connsiteY2" fmla="*/ 2859911 h 2865537"/>
              <a:gd name="connsiteX3" fmla="*/ 847336 w 859174"/>
              <a:gd name="connsiteY3" fmla="*/ 8366 h 2865537"/>
              <a:gd name="connsiteX4" fmla="*/ 322449 w 859174"/>
              <a:gd name="connsiteY4" fmla="*/ 0 h 286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174" h="2865537">
                <a:moveTo>
                  <a:pt x="5922" y="2398240"/>
                </a:moveTo>
                <a:cubicBezTo>
                  <a:pt x="3949" y="2542753"/>
                  <a:pt x="1973" y="2721024"/>
                  <a:pt x="0" y="2865537"/>
                </a:cubicBezTo>
                <a:lnTo>
                  <a:pt x="859174" y="2859911"/>
                </a:lnTo>
                <a:cubicBezTo>
                  <a:pt x="858806" y="1809475"/>
                  <a:pt x="847704" y="1058802"/>
                  <a:pt x="847336" y="8366"/>
                </a:cubicBezTo>
                <a:lnTo>
                  <a:pt x="322449" y="0"/>
                </a:lnTo>
              </a:path>
            </a:pathLst>
          </a:custGeom>
          <a:noFill/>
          <a:ln w="38100">
            <a:solidFill>
              <a:srgbClr val="BA57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200" name="Freeform 199"/>
          <p:cNvSpPr/>
          <p:nvPr/>
        </p:nvSpPr>
        <p:spPr>
          <a:xfrm rot="10800000" flipH="1">
            <a:off x="5846941" y="1427982"/>
            <a:ext cx="453251" cy="2715246"/>
          </a:xfrm>
          <a:custGeom>
            <a:avLst/>
            <a:gdLst>
              <a:gd name="connsiteX0" fmla="*/ 17585 w 832339"/>
              <a:gd name="connsiteY0" fmla="*/ 1969477 h 2502877"/>
              <a:gd name="connsiteX1" fmla="*/ 0 w 832339"/>
              <a:gd name="connsiteY1" fmla="*/ 2502877 h 2502877"/>
              <a:gd name="connsiteX2" fmla="*/ 832339 w 832339"/>
              <a:gd name="connsiteY2" fmla="*/ 2502877 h 2502877"/>
              <a:gd name="connsiteX3" fmla="*/ 832339 w 832339"/>
              <a:gd name="connsiteY3" fmla="*/ 0 h 2502877"/>
              <a:gd name="connsiteX0" fmla="*/ 0 w 1061791"/>
              <a:gd name="connsiteY0" fmla="*/ 1922867 h 2502877"/>
              <a:gd name="connsiteX1" fmla="*/ 229452 w 1061791"/>
              <a:gd name="connsiteY1" fmla="*/ 2502877 h 2502877"/>
              <a:gd name="connsiteX2" fmla="*/ 1061791 w 1061791"/>
              <a:gd name="connsiteY2" fmla="*/ 2502877 h 2502877"/>
              <a:gd name="connsiteX3" fmla="*/ 1061791 w 1061791"/>
              <a:gd name="connsiteY3" fmla="*/ 0 h 2502877"/>
              <a:gd name="connsiteX0" fmla="*/ 552 w 832339"/>
              <a:gd name="connsiteY0" fmla="*/ 1961707 h 2502877"/>
              <a:gd name="connsiteX1" fmla="*/ 0 w 832339"/>
              <a:gd name="connsiteY1" fmla="*/ 2502877 h 2502877"/>
              <a:gd name="connsiteX2" fmla="*/ 832339 w 832339"/>
              <a:gd name="connsiteY2" fmla="*/ 2502877 h 2502877"/>
              <a:gd name="connsiteX3" fmla="*/ 832339 w 832339"/>
              <a:gd name="connsiteY3" fmla="*/ 0 h 2502877"/>
              <a:gd name="connsiteX0" fmla="*/ 5920 w 832339"/>
              <a:gd name="connsiteY0" fmla="*/ 2069337 h 2502877"/>
              <a:gd name="connsiteX1" fmla="*/ 0 w 832339"/>
              <a:gd name="connsiteY1" fmla="*/ 2502877 h 2502877"/>
              <a:gd name="connsiteX2" fmla="*/ 832339 w 832339"/>
              <a:gd name="connsiteY2" fmla="*/ 2502877 h 2502877"/>
              <a:gd name="connsiteX3" fmla="*/ 832339 w 832339"/>
              <a:gd name="connsiteY3" fmla="*/ 0 h 2502877"/>
              <a:gd name="connsiteX0" fmla="*/ 5920 w 832339"/>
              <a:gd name="connsiteY0" fmla="*/ 2437546 h 2871086"/>
              <a:gd name="connsiteX1" fmla="*/ 0 w 832339"/>
              <a:gd name="connsiteY1" fmla="*/ 2871086 h 2871086"/>
              <a:gd name="connsiteX2" fmla="*/ 832339 w 832339"/>
              <a:gd name="connsiteY2" fmla="*/ 2871086 h 2871086"/>
              <a:gd name="connsiteX3" fmla="*/ 526405 w 832339"/>
              <a:gd name="connsiteY3" fmla="*/ 0 h 2871086"/>
              <a:gd name="connsiteX0" fmla="*/ 5920 w 832339"/>
              <a:gd name="connsiteY0" fmla="*/ 2437546 h 2871086"/>
              <a:gd name="connsiteX1" fmla="*/ 0 w 832339"/>
              <a:gd name="connsiteY1" fmla="*/ 2871086 h 2871086"/>
              <a:gd name="connsiteX2" fmla="*/ 832339 w 832339"/>
              <a:gd name="connsiteY2" fmla="*/ 2871086 h 2871086"/>
              <a:gd name="connsiteX3" fmla="*/ 605810 w 832339"/>
              <a:gd name="connsiteY3" fmla="*/ 846865 h 2871086"/>
              <a:gd name="connsiteX4" fmla="*/ 526405 w 832339"/>
              <a:gd name="connsiteY4" fmla="*/ 0 h 2871086"/>
              <a:gd name="connsiteX0" fmla="*/ 5920 w 832339"/>
              <a:gd name="connsiteY0" fmla="*/ 2437546 h 2871086"/>
              <a:gd name="connsiteX1" fmla="*/ 0 w 832339"/>
              <a:gd name="connsiteY1" fmla="*/ 2871086 h 2871086"/>
              <a:gd name="connsiteX2" fmla="*/ 832339 w 832339"/>
              <a:gd name="connsiteY2" fmla="*/ 2871086 h 2871086"/>
              <a:gd name="connsiteX3" fmla="*/ 825868 w 832339"/>
              <a:gd name="connsiteY3" fmla="*/ 42470 h 2871086"/>
              <a:gd name="connsiteX4" fmla="*/ 526405 w 832339"/>
              <a:gd name="connsiteY4" fmla="*/ 0 h 2871086"/>
              <a:gd name="connsiteX0" fmla="*/ 5920 w 836602"/>
              <a:gd name="connsiteY0" fmla="*/ 2437546 h 2871086"/>
              <a:gd name="connsiteX1" fmla="*/ 0 w 836602"/>
              <a:gd name="connsiteY1" fmla="*/ 2871086 h 2871086"/>
              <a:gd name="connsiteX2" fmla="*/ 832339 w 836602"/>
              <a:gd name="connsiteY2" fmla="*/ 2871086 h 2871086"/>
              <a:gd name="connsiteX3" fmla="*/ 836602 w 836602"/>
              <a:gd name="connsiteY3" fmla="*/ 2816 h 2871086"/>
              <a:gd name="connsiteX4" fmla="*/ 526405 w 836602"/>
              <a:gd name="connsiteY4" fmla="*/ 0 h 2871086"/>
              <a:gd name="connsiteX0" fmla="*/ 127 w 854374"/>
              <a:gd name="connsiteY0" fmla="*/ 2580407 h 2871086"/>
              <a:gd name="connsiteX1" fmla="*/ 17772 w 854374"/>
              <a:gd name="connsiteY1" fmla="*/ 2871086 h 2871086"/>
              <a:gd name="connsiteX2" fmla="*/ 850111 w 854374"/>
              <a:gd name="connsiteY2" fmla="*/ 2871086 h 2871086"/>
              <a:gd name="connsiteX3" fmla="*/ 854374 w 854374"/>
              <a:gd name="connsiteY3" fmla="*/ 2816 h 2871086"/>
              <a:gd name="connsiteX4" fmla="*/ 544177 w 854374"/>
              <a:gd name="connsiteY4" fmla="*/ 0 h 2871086"/>
              <a:gd name="connsiteX0" fmla="*/ 56875 w 911122"/>
              <a:gd name="connsiteY0" fmla="*/ 2586619 h 2877298"/>
              <a:gd name="connsiteX1" fmla="*/ 74520 w 911122"/>
              <a:gd name="connsiteY1" fmla="*/ 2877298 h 2877298"/>
              <a:gd name="connsiteX2" fmla="*/ 906859 w 911122"/>
              <a:gd name="connsiteY2" fmla="*/ 2877298 h 2877298"/>
              <a:gd name="connsiteX3" fmla="*/ 911122 w 911122"/>
              <a:gd name="connsiteY3" fmla="*/ 9028 h 2877298"/>
              <a:gd name="connsiteX4" fmla="*/ 0 w 911122"/>
              <a:gd name="connsiteY4" fmla="*/ 0 h 287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122" h="2877298">
                <a:moveTo>
                  <a:pt x="56875" y="2586619"/>
                </a:moveTo>
                <a:cubicBezTo>
                  <a:pt x="54902" y="2731132"/>
                  <a:pt x="76493" y="2732785"/>
                  <a:pt x="74520" y="2877298"/>
                </a:cubicBezTo>
                <a:lnTo>
                  <a:pt x="906859" y="2877298"/>
                </a:lnTo>
                <a:lnTo>
                  <a:pt x="911122" y="9028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09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201" name="Freeform 200"/>
          <p:cNvSpPr/>
          <p:nvPr/>
        </p:nvSpPr>
        <p:spPr>
          <a:xfrm rot="10800000" flipH="1">
            <a:off x="5206803" y="2762552"/>
            <a:ext cx="988844" cy="1327642"/>
          </a:xfrm>
          <a:custGeom>
            <a:avLst/>
            <a:gdLst>
              <a:gd name="connsiteX0" fmla="*/ 17585 w 832339"/>
              <a:gd name="connsiteY0" fmla="*/ 1969477 h 2502877"/>
              <a:gd name="connsiteX1" fmla="*/ 0 w 832339"/>
              <a:gd name="connsiteY1" fmla="*/ 2502877 h 2502877"/>
              <a:gd name="connsiteX2" fmla="*/ 832339 w 832339"/>
              <a:gd name="connsiteY2" fmla="*/ 2502877 h 2502877"/>
              <a:gd name="connsiteX3" fmla="*/ 832339 w 832339"/>
              <a:gd name="connsiteY3" fmla="*/ 0 h 2502877"/>
              <a:gd name="connsiteX0" fmla="*/ 0 w 1061791"/>
              <a:gd name="connsiteY0" fmla="*/ 1922867 h 2502877"/>
              <a:gd name="connsiteX1" fmla="*/ 229452 w 1061791"/>
              <a:gd name="connsiteY1" fmla="*/ 2502877 h 2502877"/>
              <a:gd name="connsiteX2" fmla="*/ 1061791 w 1061791"/>
              <a:gd name="connsiteY2" fmla="*/ 2502877 h 2502877"/>
              <a:gd name="connsiteX3" fmla="*/ 1061791 w 1061791"/>
              <a:gd name="connsiteY3" fmla="*/ 0 h 2502877"/>
              <a:gd name="connsiteX0" fmla="*/ 552 w 832339"/>
              <a:gd name="connsiteY0" fmla="*/ 1961707 h 2502877"/>
              <a:gd name="connsiteX1" fmla="*/ 0 w 832339"/>
              <a:gd name="connsiteY1" fmla="*/ 2502877 h 2502877"/>
              <a:gd name="connsiteX2" fmla="*/ 832339 w 832339"/>
              <a:gd name="connsiteY2" fmla="*/ 2502877 h 2502877"/>
              <a:gd name="connsiteX3" fmla="*/ 832339 w 832339"/>
              <a:gd name="connsiteY3" fmla="*/ 0 h 2502877"/>
              <a:gd name="connsiteX0" fmla="*/ 5920 w 832339"/>
              <a:gd name="connsiteY0" fmla="*/ 2069337 h 2502877"/>
              <a:gd name="connsiteX1" fmla="*/ 0 w 832339"/>
              <a:gd name="connsiteY1" fmla="*/ 2502877 h 2502877"/>
              <a:gd name="connsiteX2" fmla="*/ 832339 w 832339"/>
              <a:gd name="connsiteY2" fmla="*/ 2502877 h 2502877"/>
              <a:gd name="connsiteX3" fmla="*/ 832339 w 832339"/>
              <a:gd name="connsiteY3" fmla="*/ 0 h 2502877"/>
              <a:gd name="connsiteX0" fmla="*/ 5920 w 832339"/>
              <a:gd name="connsiteY0" fmla="*/ 2437546 h 2871086"/>
              <a:gd name="connsiteX1" fmla="*/ 0 w 832339"/>
              <a:gd name="connsiteY1" fmla="*/ 2871086 h 2871086"/>
              <a:gd name="connsiteX2" fmla="*/ 832339 w 832339"/>
              <a:gd name="connsiteY2" fmla="*/ 2871086 h 2871086"/>
              <a:gd name="connsiteX3" fmla="*/ 526405 w 832339"/>
              <a:gd name="connsiteY3" fmla="*/ 0 h 2871086"/>
              <a:gd name="connsiteX0" fmla="*/ 5920 w 832339"/>
              <a:gd name="connsiteY0" fmla="*/ 2437546 h 2871086"/>
              <a:gd name="connsiteX1" fmla="*/ 0 w 832339"/>
              <a:gd name="connsiteY1" fmla="*/ 2871086 h 2871086"/>
              <a:gd name="connsiteX2" fmla="*/ 832339 w 832339"/>
              <a:gd name="connsiteY2" fmla="*/ 2871086 h 2871086"/>
              <a:gd name="connsiteX3" fmla="*/ 605810 w 832339"/>
              <a:gd name="connsiteY3" fmla="*/ 846865 h 2871086"/>
              <a:gd name="connsiteX4" fmla="*/ 526405 w 832339"/>
              <a:gd name="connsiteY4" fmla="*/ 0 h 2871086"/>
              <a:gd name="connsiteX0" fmla="*/ 5920 w 832339"/>
              <a:gd name="connsiteY0" fmla="*/ 2437546 h 2871086"/>
              <a:gd name="connsiteX1" fmla="*/ 0 w 832339"/>
              <a:gd name="connsiteY1" fmla="*/ 2871086 h 2871086"/>
              <a:gd name="connsiteX2" fmla="*/ 832339 w 832339"/>
              <a:gd name="connsiteY2" fmla="*/ 2871086 h 2871086"/>
              <a:gd name="connsiteX3" fmla="*/ 825868 w 832339"/>
              <a:gd name="connsiteY3" fmla="*/ 42470 h 2871086"/>
              <a:gd name="connsiteX4" fmla="*/ 526405 w 832339"/>
              <a:gd name="connsiteY4" fmla="*/ 0 h 2871086"/>
              <a:gd name="connsiteX0" fmla="*/ 5920 w 836602"/>
              <a:gd name="connsiteY0" fmla="*/ 2437546 h 2871086"/>
              <a:gd name="connsiteX1" fmla="*/ 0 w 836602"/>
              <a:gd name="connsiteY1" fmla="*/ 2871086 h 2871086"/>
              <a:gd name="connsiteX2" fmla="*/ 832339 w 836602"/>
              <a:gd name="connsiteY2" fmla="*/ 2871086 h 2871086"/>
              <a:gd name="connsiteX3" fmla="*/ 836602 w 836602"/>
              <a:gd name="connsiteY3" fmla="*/ 2816 h 2871086"/>
              <a:gd name="connsiteX4" fmla="*/ 526405 w 836602"/>
              <a:gd name="connsiteY4" fmla="*/ 0 h 2871086"/>
              <a:gd name="connsiteX0" fmla="*/ 127 w 854374"/>
              <a:gd name="connsiteY0" fmla="*/ 2580407 h 2871086"/>
              <a:gd name="connsiteX1" fmla="*/ 17772 w 854374"/>
              <a:gd name="connsiteY1" fmla="*/ 2871086 h 2871086"/>
              <a:gd name="connsiteX2" fmla="*/ 850111 w 854374"/>
              <a:gd name="connsiteY2" fmla="*/ 2871086 h 2871086"/>
              <a:gd name="connsiteX3" fmla="*/ 854374 w 854374"/>
              <a:gd name="connsiteY3" fmla="*/ 2816 h 2871086"/>
              <a:gd name="connsiteX4" fmla="*/ 544177 w 854374"/>
              <a:gd name="connsiteY4" fmla="*/ 0 h 2871086"/>
              <a:gd name="connsiteX0" fmla="*/ 2145 w 836602"/>
              <a:gd name="connsiteY0" fmla="*/ 4429372 h 4437436"/>
              <a:gd name="connsiteX1" fmla="*/ 0 w 836602"/>
              <a:gd name="connsiteY1" fmla="*/ 2871086 h 4437436"/>
              <a:gd name="connsiteX2" fmla="*/ 832339 w 836602"/>
              <a:gd name="connsiteY2" fmla="*/ 2871086 h 4437436"/>
              <a:gd name="connsiteX3" fmla="*/ 836602 w 836602"/>
              <a:gd name="connsiteY3" fmla="*/ 2816 h 4437436"/>
              <a:gd name="connsiteX4" fmla="*/ 526405 w 836602"/>
              <a:gd name="connsiteY4" fmla="*/ 0 h 4437436"/>
              <a:gd name="connsiteX0" fmla="*/ 2145 w 836602"/>
              <a:gd name="connsiteY0" fmla="*/ 4449040 h 4457104"/>
              <a:gd name="connsiteX1" fmla="*/ 0 w 836602"/>
              <a:gd name="connsiteY1" fmla="*/ 2890754 h 4457104"/>
              <a:gd name="connsiteX2" fmla="*/ 832339 w 836602"/>
              <a:gd name="connsiteY2" fmla="*/ 2890754 h 4457104"/>
              <a:gd name="connsiteX3" fmla="*/ 836602 w 836602"/>
              <a:gd name="connsiteY3" fmla="*/ 22484 h 4457104"/>
              <a:gd name="connsiteX4" fmla="*/ 570935 w 836602"/>
              <a:gd name="connsiteY4" fmla="*/ 0 h 4457104"/>
              <a:gd name="connsiteX0" fmla="*/ 226 w 834683"/>
              <a:gd name="connsiteY0" fmla="*/ 4449040 h 4455225"/>
              <a:gd name="connsiteX1" fmla="*/ 7976 w 834683"/>
              <a:gd name="connsiteY1" fmla="*/ 2300660 h 4455225"/>
              <a:gd name="connsiteX2" fmla="*/ 830420 w 834683"/>
              <a:gd name="connsiteY2" fmla="*/ 2890754 h 4455225"/>
              <a:gd name="connsiteX3" fmla="*/ 834683 w 834683"/>
              <a:gd name="connsiteY3" fmla="*/ 22484 h 4455225"/>
              <a:gd name="connsiteX4" fmla="*/ 569016 w 834683"/>
              <a:gd name="connsiteY4" fmla="*/ 0 h 4455225"/>
              <a:gd name="connsiteX0" fmla="*/ 226 w 834683"/>
              <a:gd name="connsiteY0" fmla="*/ 4449040 h 4455225"/>
              <a:gd name="connsiteX1" fmla="*/ 7976 w 834683"/>
              <a:gd name="connsiteY1" fmla="*/ 2300660 h 4455225"/>
              <a:gd name="connsiteX2" fmla="*/ 830420 w 834683"/>
              <a:gd name="connsiteY2" fmla="*/ 2300660 h 4455225"/>
              <a:gd name="connsiteX3" fmla="*/ 834683 w 834683"/>
              <a:gd name="connsiteY3" fmla="*/ 22484 h 4455225"/>
              <a:gd name="connsiteX4" fmla="*/ 569016 w 834683"/>
              <a:gd name="connsiteY4" fmla="*/ 0 h 445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683" h="4455225">
                <a:moveTo>
                  <a:pt x="226" y="4449040"/>
                </a:moveTo>
                <a:cubicBezTo>
                  <a:pt x="-1747" y="4593553"/>
                  <a:pt x="9949" y="2156147"/>
                  <a:pt x="7976" y="2300660"/>
                </a:cubicBezTo>
                <a:lnTo>
                  <a:pt x="830420" y="2300660"/>
                </a:lnTo>
                <a:lnTo>
                  <a:pt x="834683" y="22484"/>
                </a:lnTo>
                <a:lnTo>
                  <a:pt x="569016" y="0"/>
                </a:lnTo>
              </a:path>
            </a:pathLst>
          </a:cu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n w="28575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02" name="Freeform 201"/>
          <p:cNvSpPr/>
          <p:nvPr/>
        </p:nvSpPr>
        <p:spPr>
          <a:xfrm rot="10800000" flipH="1">
            <a:off x="5876392" y="2409351"/>
            <a:ext cx="1893429" cy="1867358"/>
          </a:xfrm>
          <a:custGeom>
            <a:avLst/>
            <a:gdLst>
              <a:gd name="connsiteX0" fmla="*/ 17585 w 832339"/>
              <a:gd name="connsiteY0" fmla="*/ 1969477 h 2502877"/>
              <a:gd name="connsiteX1" fmla="*/ 0 w 832339"/>
              <a:gd name="connsiteY1" fmla="*/ 2502877 h 2502877"/>
              <a:gd name="connsiteX2" fmla="*/ 832339 w 832339"/>
              <a:gd name="connsiteY2" fmla="*/ 2502877 h 2502877"/>
              <a:gd name="connsiteX3" fmla="*/ 832339 w 832339"/>
              <a:gd name="connsiteY3" fmla="*/ 0 h 2502877"/>
              <a:gd name="connsiteX0" fmla="*/ 0 w 1061791"/>
              <a:gd name="connsiteY0" fmla="*/ 1922867 h 2502877"/>
              <a:gd name="connsiteX1" fmla="*/ 229452 w 1061791"/>
              <a:gd name="connsiteY1" fmla="*/ 2502877 h 2502877"/>
              <a:gd name="connsiteX2" fmla="*/ 1061791 w 1061791"/>
              <a:gd name="connsiteY2" fmla="*/ 2502877 h 2502877"/>
              <a:gd name="connsiteX3" fmla="*/ 1061791 w 1061791"/>
              <a:gd name="connsiteY3" fmla="*/ 0 h 2502877"/>
              <a:gd name="connsiteX0" fmla="*/ 552 w 832339"/>
              <a:gd name="connsiteY0" fmla="*/ 1961707 h 2502877"/>
              <a:gd name="connsiteX1" fmla="*/ 0 w 832339"/>
              <a:gd name="connsiteY1" fmla="*/ 2502877 h 2502877"/>
              <a:gd name="connsiteX2" fmla="*/ 832339 w 832339"/>
              <a:gd name="connsiteY2" fmla="*/ 2502877 h 2502877"/>
              <a:gd name="connsiteX3" fmla="*/ 832339 w 832339"/>
              <a:gd name="connsiteY3" fmla="*/ 0 h 2502877"/>
              <a:gd name="connsiteX0" fmla="*/ 5920 w 832339"/>
              <a:gd name="connsiteY0" fmla="*/ 2069337 h 2502877"/>
              <a:gd name="connsiteX1" fmla="*/ 0 w 832339"/>
              <a:gd name="connsiteY1" fmla="*/ 2502877 h 2502877"/>
              <a:gd name="connsiteX2" fmla="*/ 832339 w 832339"/>
              <a:gd name="connsiteY2" fmla="*/ 2502877 h 2502877"/>
              <a:gd name="connsiteX3" fmla="*/ 832339 w 832339"/>
              <a:gd name="connsiteY3" fmla="*/ 0 h 2502877"/>
              <a:gd name="connsiteX0" fmla="*/ 5920 w 832339"/>
              <a:gd name="connsiteY0" fmla="*/ 2437546 h 2871086"/>
              <a:gd name="connsiteX1" fmla="*/ 0 w 832339"/>
              <a:gd name="connsiteY1" fmla="*/ 2871086 h 2871086"/>
              <a:gd name="connsiteX2" fmla="*/ 832339 w 832339"/>
              <a:gd name="connsiteY2" fmla="*/ 2871086 h 2871086"/>
              <a:gd name="connsiteX3" fmla="*/ 526405 w 832339"/>
              <a:gd name="connsiteY3" fmla="*/ 0 h 2871086"/>
              <a:gd name="connsiteX0" fmla="*/ 5920 w 832339"/>
              <a:gd name="connsiteY0" fmla="*/ 2437546 h 2871086"/>
              <a:gd name="connsiteX1" fmla="*/ 0 w 832339"/>
              <a:gd name="connsiteY1" fmla="*/ 2871086 h 2871086"/>
              <a:gd name="connsiteX2" fmla="*/ 832339 w 832339"/>
              <a:gd name="connsiteY2" fmla="*/ 2871086 h 2871086"/>
              <a:gd name="connsiteX3" fmla="*/ 605810 w 832339"/>
              <a:gd name="connsiteY3" fmla="*/ 846865 h 2871086"/>
              <a:gd name="connsiteX4" fmla="*/ 526405 w 832339"/>
              <a:gd name="connsiteY4" fmla="*/ 0 h 2871086"/>
              <a:gd name="connsiteX0" fmla="*/ 5920 w 832339"/>
              <a:gd name="connsiteY0" fmla="*/ 2437546 h 2871086"/>
              <a:gd name="connsiteX1" fmla="*/ 0 w 832339"/>
              <a:gd name="connsiteY1" fmla="*/ 2871086 h 2871086"/>
              <a:gd name="connsiteX2" fmla="*/ 832339 w 832339"/>
              <a:gd name="connsiteY2" fmla="*/ 2871086 h 2871086"/>
              <a:gd name="connsiteX3" fmla="*/ 825868 w 832339"/>
              <a:gd name="connsiteY3" fmla="*/ 42470 h 2871086"/>
              <a:gd name="connsiteX4" fmla="*/ 526405 w 832339"/>
              <a:gd name="connsiteY4" fmla="*/ 0 h 2871086"/>
              <a:gd name="connsiteX0" fmla="*/ 5920 w 836602"/>
              <a:gd name="connsiteY0" fmla="*/ 2437546 h 2871086"/>
              <a:gd name="connsiteX1" fmla="*/ 0 w 836602"/>
              <a:gd name="connsiteY1" fmla="*/ 2871086 h 2871086"/>
              <a:gd name="connsiteX2" fmla="*/ 832339 w 836602"/>
              <a:gd name="connsiteY2" fmla="*/ 2871086 h 2871086"/>
              <a:gd name="connsiteX3" fmla="*/ 836602 w 836602"/>
              <a:gd name="connsiteY3" fmla="*/ 2816 h 2871086"/>
              <a:gd name="connsiteX4" fmla="*/ 526405 w 836602"/>
              <a:gd name="connsiteY4" fmla="*/ 0 h 2871086"/>
              <a:gd name="connsiteX0" fmla="*/ 5920 w 836602"/>
              <a:gd name="connsiteY0" fmla="*/ 2434730 h 2868270"/>
              <a:gd name="connsiteX1" fmla="*/ 0 w 836602"/>
              <a:gd name="connsiteY1" fmla="*/ 2868270 h 2868270"/>
              <a:gd name="connsiteX2" fmla="*/ 832339 w 836602"/>
              <a:gd name="connsiteY2" fmla="*/ 2868270 h 2868270"/>
              <a:gd name="connsiteX3" fmla="*/ 836602 w 836602"/>
              <a:gd name="connsiteY3" fmla="*/ 0 h 2868270"/>
              <a:gd name="connsiteX4" fmla="*/ 322449 w 836602"/>
              <a:gd name="connsiteY4" fmla="*/ 2733 h 2868270"/>
              <a:gd name="connsiteX0" fmla="*/ 5920 w 832339"/>
              <a:gd name="connsiteY0" fmla="*/ 2717768 h 3151308"/>
              <a:gd name="connsiteX1" fmla="*/ 0 w 832339"/>
              <a:gd name="connsiteY1" fmla="*/ 3151308 h 3151308"/>
              <a:gd name="connsiteX2" fmla="*/ 832339 w 832339"/>
              <a:gd name="connsiteY2" fmla="*/ 3151308 h 3151308"/>
              <a:gd name="connsiteX3" fmla="*/ 831234 w 832339"/>
              <a:gd name="connsiteY3" fmla="*/ 0 h 3151308"/>
              <a:gd name="connsiteX4" fmla="*/ 322449 w 832339"/>
              <a:gd name="connsiteY4" fmla="*/ 285771 h 3151308"/>
              <a:gd name="connsiteX0" fmla="*/ 5920 w 847342"/>
              <a:gd name="connsiteY0" fmla="*/ 2431997 h 2865537"/>
              <a:gd name="connsiteX1" fmla="*/ 0 w 847342"/>
              <a:gd name="connsiteY1" fmla="*/ 2865537 h 2865537"/>
              <a:gd name="connsiteX2" fmla="*/ 832339 w 847342"/>
              <a:gd name="connsiteY2" fmla="*/ 2865537 h 2865537"/>
              <a:gd name="connsiteX3" fmla="*/ 847336 w 847342"/>
              <a:gd name="connsiteY3" fmla="*/ 8366 h 2865537"/>
              <a:gd name="connsiteX4" fmla="*/ 322449 w 847342"/>
              <a:gd name="connsiteY4" fmla="*/ 0 h 2865537"/>
              <a:gd name="connsiteX0" fmla="*/ 5920 w 847342"/>
              <a:gd name="connsiteY0" fmla="*/ 2431997 h 2865537"/>
              <a:gd name="connsiteX1" fmla="*/ 0 w 847342"/>
              <a:gd name="connsiteY1" fmla="*/ 2865537 h 2865537"/>
              <a:gd name="connsiteX2" fmla="*/ 832339 w 847342"/>
              <a:gd name="connsiteY2" fmla="*/ 2865537 h 2865537"/>
              <a:gd name="connsiteX3" fmla="*/ 847336 w 847342"/>
              <a:gd name="connsiteY3" fmla="*/ 8366 h 2865537"/>
              <a:gd name="connsiteX4" fmla="*/ 177533 w 847342"/>
              <a:gd name="connsiteY4" fmla="*/ 0 h 2865537"/>
              <a:gd name="connsiteX0" fmla="*/ 1911297 w 1911297"/>
              <a:gd name="connsiteY0" fmla="*/ 4985421 h 4991677"/>
              <a:gd name="connsiteX1" fmla="*/ 0 w 1911297"/>
              <a:gd name="connsiteY1" fmla="*/ 2865537 h 4991677"/>
              <a:gd name="connsiteX2" fmla="*/ 832339 w 1911297"/>
              <a:gd name="connsiteY2" fmla="*/ 2865537 h 4991677"/>
              <a:gd name="connsiteX3" fmla="*/ 847336 w 1911297"/>
              <a:gd name="connsiteY3" fmla="*/ 8366 h 4991677"/>
              <a:gd name="connsiteX4" fmla="*/ 177533 w 1911297"/>
              <a:gd name="connsiteY4" fmla="*/ 0 h 4991677"/>
              <a:gd name="connsiteX0" fmla="*/ 1733764 w 1733853"/>
              <a:gd name="connsiteY0" fmla="*/ 4985421 h 4991677"/>
              <a:gd name="connsiteX1" fmla="*/ 1733212 w 1733853"/>
              <a:gd name="connsiteY1" fmla="*/ 2865537 h 4991677"/>
              <a:gd name="connsiteX2" fmla="*/ 654806 w 1733853"/>
              <a:gd name="connsiteY2" fmla="*/ 2865537 h 4991677"/>
              <a:gd name="connsiteX3" fmla="*/ 669803 w 1733853"/>
              <a:gd name="connsiteY3" fmla="*/ 8366 h 4991677"/>
              <a:gd name="connsiteX4" fmla="*/ 0 w 1733853"/>
              <a:gd name="connsiteY4" fmla="*/ 0 h 4991677"/>
              <a:gd name="connsiteX0" fmla="*/ 1733764 w 1733853"/>
              <a:gd name="connsiteY0" fmla="*/ 4985421 h 4991677"/>
              <a:gd name="connsiteX1" fmla="*/ 1733212 w 1733853"/>
              <a:gd name="connsiteY1" fmla="*/ 2865537 h 4991677"/>
              <a:gd name="connsiteX2" fmla="*/ 660173 w 1733853"/>
              <a:gd name="connsiteY2" fmla="*/ 2348586 h 4991677"/>
              <a:gd name="connsiteX3" fmla="*/ 669803 w 1733853"/>
              <a:gd name="connsiteY3" fmla="*/ 8366 h 4991677"/>
              <a:gd name="connsiteX4" fmla="*/ 0 w 1733853"/>
              <a:gd name="connsiteY4" fmla="*/ 0 h 4991677"/>
              <a:gd name="connsiteX0" fmla="*/ 1733764 w 1754792"/>
              <a:gd name="connsiteY0" fmla="*/ 4985421 h 4990605"/>
              <a:gd name="connsiteX1" fmla="*/ 1754681 w 1754792"/>
              <a:gd name="connsiteY1" fmla="*/ 2348586 h 4990605"/>
              <a:gd name="connsiteX2" fmla="*/ 660173 w 1754792"/>
              <a:gd name="connsiteY2" fmla="*/ 2348586 h 4990605"/>
              <a:gd name="connsiteX3" fmla="*/ 669803 w 1754792"/>
              <a:gd name="connsiteY3" fmla="*/ 8366 h 4990605"/>
              <a:gd name="connsiteX4" fmla="*/ 0 w 1754792"/>
              <a:gd name="connsiteY4" fmla="*/ 0 h 4990605"/>
              <a:gd name="connsiteX0" fmla="*/ 1733764 w 1733764"/>
              <a:gd name="connsiteY0" fmla="*/ 4985421 h 4990578"/>
              <a:gd name="connsiteX1" fmla="*/ 1717110 w 1733764"/>
              <a:gd name="connsiteY1" fmla="*/ 2332919 h 4990578"/>
              <a:gd name="connsiteX2" fmla="*/ 660173 w 1733764"/>
              <a:gd name="connsiteY2" fmla="*/ 2348586 h 4990578"/>
              <a:gd name="connsiteX3" fmla="*/ 669803 w 1733764"/>
              <a:gd name="connsiteY3" fmla="*/ 8366 h 4990578"/>
              <a:gd name="connsiteX4" fmla="*/ 0 w 1733764"/>
              <a:gd name="connsiteY4" fmla="*/ 0 h 499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764" h="4990578">
                <a:moveTo>
                  <a:pt x="1733764" y="4985421"/>
                </a:moveTo>
                <a:cubicBezTo>
                  <a:pt x="1731791" y="5129934"/>
                  <a:pt x="1719083" y="2188406"/>
                  <a:pt x="1717110" y="2332919"/>
                </a:cubicBezTo>
                <a:lnTo>
                  <a:pt x="660173" y="2348586"/>
                </a:lnTo>
                <a:cubicBezTo>
                  <a:pt x="659805" y="1298150"/>
                  <a:pt x="670171" y="1058802"/>
                  <a:pt x="669803" y="8366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n w="28575">
                <a:solidFill>
                  <a:schemeClr val="tx1"/>
                </a:solidFill>
              </a:ln>
            </a:endParaRPr>
          </a:p>
        </p:txBody>
      </p:sp>
      <p:cxnSp>
        <p:nvCxnSpPr>
          <p:cNvPr id="203" name="Elbow Connector 202"/>
          <p:cNvCxnSpPr/>
          <p:nvPr/>
        </p:nvCxnSpPr>
        <p:spPr>
          <a:xfrm>
            <a:off x="5884013" y="4327277"/>
            <a:ext cx="1077667" cy="240330"/>
          </a:xfrm>
          <a:prstGeom prst="bentConnector3">
            <a:avLst>
              <a:gd name="adj1" fmla="val 69581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/>
          <p:cNvSpPr txBox="1"/>
          <p:nvPr/>
        </p:nvSpPr>
        <p:spPr>
          <a:xfrm>
            <a:off x="7028760" y="4398330"/>
            <a:ext cx="680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1400" b="1" dirty="0"/>
              <a:t>EARTH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6878097" y="2723937"/>
            <a:ext cx="580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1400" b="1" dirty="0"/>
              <a:t>GREY</a:t>
            </a:r>
          </a:p>
          <a:p>
            <a:pPr algn="ctr"/>
            <a:r>
              <a:rPr lang="en-IE" sz="1400" b="1" dirty="0"/>
              <a:t>Live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4475124" y="2723937"/>
            <a:ext cx="744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1400" b="1" dirty="0"/>
              <a:t>BLUE</a:t>
            </a:r>
          </a:p>
          <a:p>
            <a:pPr algn="ctr"/>
            <a:r>
              <a:rPr lang="en-IE" sz="1400" b="1" dirty="0"/>
              <a:t>Neutral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5284004" y="2723937"/>
            <a:ext cx="1010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1400" b="1" dirty="0"/>
              <a:t>ORANGE</a:t>
            </a:r>
          </a:p>
          <a:p>
            <a:pPr algn="ctr"/>
            <a:r>
              <a:rPr lang="en-IE" sz="1400" b="1" dirty="0"/>
              <a:t>Switch Live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1083197" y="3349286"/>
            <a:ext cx="680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1400" b="1" dirty="0"/>
              <a:t>EARTH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2699792" y="2795214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1400" b="1" dirty="0"/>
              <a:t>LIVE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1522796" y="2723937"/>
            <a:ext cx="744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1400" b="1" dirty="0"/>
              <a:t>BLUE</a:t>
            </a:r>
          </a:p>
          <a:p>
            <a:pPr algn="ctr"/>
            <a:r>
              <a:rPr lang="en-IE" sz="1400" b="1" dirty="0"/>
              <a:t>Neutral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1428494" y="697260"/>
            <a:ext cx="206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PUMP WIRING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4692476" y="697260"/>
            <a:ext cx="3695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MOTORISED VALVE WIRING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6449606" y="1141504"/>
            <a:ext cx="786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1400" b="1" dirty="0"/>
              <a:t>BROWN</a:t>
            </a:r>
          </a:p>
          <a:p>
            <a:pPr algn="ctr"/>
            <a:r>
              <a:rPr lang="en-IE" sz="1400" b="1" dirty="0"/>
              <a:t>Live</a:t>
            </a:r>
          </a:p>
        </p:txBody>
      </p:sp>
    </p:spTree>
    <p:extLst>
      <p:ext uri="{BB962C8B-B14F-4D97-AF65-F5344CB8AC3E}">
        <p14:creationId xmlns:p14="http://schemas.microsoft.com/office/powerpoint/2010/main" val="177479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5" grpId="0"/>
      <p:bldP spid="206" grpId="0"/>
      <p:bldP spid="207" grpId="0"/>
      <p:bldP spid="208" grpId="0"/>
      <p:bldP spid="213" grpId="0"/>
      <p:bldP spid="214" grpId="0"/>
      <p:bldP spid="215" grpId="0"/>
      <p:bldP spid="220" grpId="0"/>
      <p:bldP spid="221" grpId="0"/>
      <p:bldP spid="2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1600" y="121196"/>
            <a:ext cx="7200800" cy="54726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272412"/>
            <a:ext cx="5184578" cy="5170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90" y="1295401"/>
            <a:ext cx="689502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98" y="1041401"/>
            <a:ext cx="6652804" cy="363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992608"/>
            <a:ext cx="6959600" cy="3729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03" y="1714501"/>
            <a:ext cx="6247394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25" y="1587501"/>
            <a:ext cx="694155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1418" y="972644"/>
            <a:ext cx="8758300" cy="2316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12" y="5307304"/>
            <a:ext cx="1224136" cy="407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7901595" y="286698"/>
            <a:ext cx="98167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Diagrams</a:t>
            </a:r>
          </a:p>
        </p:txBody>
      </p:sp>
    </p:spTree>
    <p:extLst>
      <p:ext uri="{BB962C8B-B14F-4D97-AF65-F5344CB8AC3E}">
        <p14:creationId xmlns:p14="http://schemas.microsoft.com/office/powerpoint/2010/main" val="34570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hard hat&#10;&#10;Description automatically generated with medium confidence">
            <a:extLst>
              <a:ext uri="{FF2B5EF4-FFF2-40B4-BE49-F238E27FC236}">
                <a16:creationId xmlns:a16="http://schemas.microsoft.com/office/drawing/2014/main" id="{97DF99EA-0317-4E89-939F-ABD77FF08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4095491" cy="57150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16" y="2929508"/>
            <a:ext cx="3888432" cy="12950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31640" y="841276"/>
            <a:ext cx="40441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Thank You 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for Your Time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E2A6DC27-5F75-4EA5-A3CE-2E8A99ECA9E0}"/>
              </a:ext>
            </a:extLst>
          </p:cNvPr>
          <p:cNvSpPr/>
          <p:nvPr/>
        </p:nvSpPr>
        <p:spPr>
          <a:xfrm>
            <a:off x="827584" y="4922477"/>
            <a:ext cx="360040" cy="369332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1F8EE-BA9F-478E-A628-E56816F17CD5}"/>
              </a:ext>
            </a:extLst>
          </p:cNvPr>
          <p:cNvSpPr txBox="1"/>
          <p:nvPr/>
        </p:nvSpPr>
        <p:spPr>
          <a:xfrm>
            <a:off x="251520" y="5291809"/>
            <a:ext cx="1779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System Diagrams</a:t>
            </a:r>
          </a:p>
        </p:txBody>
      </p:sp>
    </p:spTree>
    <p:extLst>
      <p:ext uri="{BB962C8B-B14F-4D97-AF65-F5344CB8AC3E}">
        <p14:creationId xmlns:p14="http://schemas.microsoft.com/office/powerpoint/2010/main" val="2408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30289" y="740232"/>
            <a:ext cx="8483422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tabLst>
                <a:tab pos="269875" algn="r"/>
                <a:tab pos="444500" algn="l"/>
              </a:tabLst>
            </a:pP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1	Pellet Boiler - Electric Boiler - 2 Central Heating Zones - 1 DHW Zone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9672" y="121196"/>
            <a:ext cx="67704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SYSTEM WIRING DIAGRAMS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330288" y="1059846"/>
            <a:ext cx="8483421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tabLst>
                <a:tab pos="269875" algn="r"/>
                <a:tab pos="444500" algn="l"/>
              </a:tabLst>
            </a:pP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2	Oil Boiler - Solid Fuel Stove - 2 Central Heating Zones - 1 DHW Zone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330289" y="1379460"/>
            <a:ext cx="8483420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tabLst>
                <a:tab pos="269875" algn="r"/>
                <a:tab pos="444500" algn="l"/>
              </a:tabLst>
            </a:pP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3	Oil Boiler - 4 Central Heating Zones</a:t>
            </a:r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330289" y="1699074"/>
            <a:ext cx="8483420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tabLst>
                <a:tab pos="269875" algn="r"/>
                <a:tab pos="444500" algn="l"/>
              </a:tabLst>
            </a:pPr>
            <a:r>
              <a:rPr lang="en-GB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4	Oil Boiler - Solid Fuel Stove - 2 Central Heating Zones - 1 DHW Zone - Motorised Valves</a:t>
            </a:r>
          </a:p>
        </p:txBody>
      </p:sp>
      <p:sp>
        <p:nvSpPr>
          <p:cNvPr id="11" name="Rectangle 10">
            <a:hlinkClick r:id="rId9" action="ppaction://hlinksldjump"/>
          </p:cNvPr>
          <p:cNvSpPr/>
          <p:nvPr/>
        </p:nvSpPr>
        <p:spPr>
          <a:xfrm>
            <a:off x="330289" y="2018688"/>
            <a:ext cx="8483420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tabLst>
                <a:tab pos="269875" algn="r"/>
                <a:tab pos="444500" algn="l"/>
              </a:tabLst>
            </a:pP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5	Oil Boiler - Solid Fuel Stove - 1 Underfloor Heating Zone - 1 Radiator Zone - 1 DHW Zone</a:t>
            </a:r>
          </a:p>
        </p:txBody>
      </p:sp>
      <p:sp>
        <p:nvSpPr>
          <p:cNvPr id="12" name="Rectangle 11">
            <a:hlinkClick r:id="rId10" action="ppaction://hlinksldjump"/>
          </p:cNvPr>
          <p:cNvSpPr/>
          <p:nvPr/>
        </p:nvSpPr>
        <p:spPr>
          <a:xfrm>
            <a:off x="330288" y="2338302"/>
            <a:ext cx="8483419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tabLst>
                <a:tab pos="269875" algn="r"/>
                <a:tab pos="539750" algn="l"/>
              </a:tabLst>
            </a:pP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6	Oil Boiler - Solid Fuel Stove - 1 Central Heating Zone - 1 DHW Zone</a:t>
            </a:r>
          </a:p>
        </p:txBody>
      </p:sp>
      <p:sp>
        <p:nvSpPr>
          <p:cNvPr id="13" name="Rectangle 12">
            <a:hlinkClick r:id="rId11" action="ppaction://hlinksldjump"/>
          </p:cNvPr>
          <p:cNvSpPr/>
          <p:nvPr/>
        </p:nvSpPr>
        <p:spPr>
          <a:xfrm>
            <a:off x="330289" y="2657916"/>
            <a:ext cx="8483418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tabLst>
                <a:tab pos="269875" algn="r"/>
                <a:tab pos="444500" algn="l"/>
              </a:tabLst>
            </a:pP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7	Oil Boiler - 2 Solid Fuel Stoves - 1 Central Heating Zone - 1 DHW Zone </a:t>
            </a:r>
          </a:p>
        </p:txBody>
      </p:sp>
      <p:sp>
        <p:nvSpPr>
          <p:cNvPr id="14" name="Rectangle 13">
            <a:hlinkClick r:id="rId12" action="ppaction://hlinksldjump"/>
          </p:cNvPr>
          <p:cNvSpPr/>
          <p:nvPr/>
        </p:nvSpPr>
        <p:spPr>
          <a:xfrm>
            <a:off x="330289" y="2977530"/>
            <a:ext cx="8483418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tabLst>
                <a:tab pos="269875" algn="r"/>
                <a:tab pos="444500" algn="l"/>
              </a:tabLst>
            </a:pP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8	Gas Boiler - 1 Underfloor Heating Zone - 2 Radiator Zones</a:t>
            </a:r>
          </a:p>
        </p:txBody>
      </p:sp>
      <p:sp>
        <p:nvSpPr>
          <p:cNvPr id="15" name="Rectangle 14">
            <a:hlinkClick r:id="rId13" action="ppaction://hlinksldjump"/>
          </p:cNvPr>
          <p:cNvSpPr/>
          <p:nvPr/>
        </p:nvSpPr>
        <p:spPr>
          <a:xfrm>
            <a:off x="330289" y="3297144"/>
            <a:ext cx="8483418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tabLst>
                <a:tab pos="269875" algn="r"/>
                <a:tab pos="444500" algn="l"/>
              </a:tabLst>
            </a:pP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9	NRG Link - Heat Pump - Solid Fuel Stove - 3 Central Heating Zones - 1 DHW Zone</a:t>
            </a:r>
          </a:p>
        </p:txBody>
      </p:sp>
      <p:sp>
        <p:nvSpPr>
          <p:cNvPr id="16" name="Rectangle 15">
            <a:hlinkClick r:id="rId14" action="ppaction://hlinksldjump"/>
          </p:cNvPr>
          <p:cNvSpPr/>
          <p:nvPr/>
        </p:nvSpPr>
        <p:spPr>
          <a:xfrm>
            <a:off x="330289" y="3616758"/>
            <a:ext cx="8483418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tabLst>
                <a:tab pos="269875" algn="r"/>
                <a:tab pos="444500" algn="l"/>
              </a:tabLst>
            </a:pP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10	Heat Pump - 1 Underfloor Heating - 1 Radiator Zone - 1 DHW Zone</a:t>
            </a:r>
          </a:p>
        </p:txBody>
      </p:sp>
      <p:sp>
        <p:nvSpPr>
          <p:cNvPr id="17" name="Rectangle 16">
            <a:hlinkClick r:id="rId15" action="ppaction://hlinksldjump"/>
          </p:cNvPr>
          <p:cNvSpPr/>
          <p:nvPr/>
        </p:nvSpPr>
        <p:spPr>
          <a:xfrm>
            <a:off x="330289" y="3936372"/>
            <a:ext cx="8483418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tabLst>
                <a:tab pos="269875" algn="r"/>
                <a:tab pos="444500" algn="l"/>
              </a:tabLst>
            </a:pP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11	Gas Boiler With Voltage Free Switching - 2 Central Heating Zones - 1 DHW Zone</a:t>
            </a:r>
          </a:p>
        </p:txBody>
      </p:sp>
      <p:sp>
        <p:nvSpPr>
          <p:cNvPr id="18" name="Rectangle 17">
            <a:hlinkClick r:id="rId16" action="ppaction://hlinksldjump"/>
          </p:cNvPr>
          <p:cNvSpPr/>
          <p:nvPr/>
        </p:nvSpPr>
        <p:spPr>
          <a:xfrm>
            <a:off x="330289" y="4255986"/>
            <a:ext cx="8483418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tabLst>
                <a:tab pos="269875" algn="r"/>
                <a:tab pos="444500" algn="l"/>
              </a:tabLst>
            </a:pP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12	Gas Boiler With Switch Live Switching - 2 Central Heating Zones - 1 DHW Zone</a:t>
            </a:r>
          </a:p>
        </p:txBody>
      </p:sp>
      <p:sp>
        <p:nvSpPr>
          <p:cNvPr id="20" name="Rectangle 19">
            <a:hlinkClick r:id="rId17" action="ppaction://hlinksldjump"/>
          </p:cNvPr>
          <p:cNvSpPr/>
          <p:nvPr/>
        </p:nvSpPr>
        <p:spPr>
          <a:xfrm>
            <a:off x="330289" y="4575600"/>
            <a:ext cx="8483418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tabLst>
                <a:tab pos="269875" algn="r"/>
                <a:tab pos="444500" algn="l"/>
              </a:tabLst>
            </a:pP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13	Buffer Tank - 3 Underfloor Heating Zones - 1 DHW Zone</a:t>
            </a:r>
          </a:p>
        </p:txBody>
      </p:sp>
      <p:sp>
        <p:nvSpPr>
          <p:cNvPr id="21" name="Rectangle 20">
            <a:hlinkClick r:id="rId18" action="ppaction://hlinksldjump"/>
          </p:cNvPr>
          <p:cNvSpPr/>
          <p:nvPr/>
        </p:nvSpPr>
        <p:spPr>
          <a:xfrm>
            <a:off x="330288" y="4895210"/>
            <a:ext cx="8483417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tabLst>
                <a:tab pos="269875" algn="r"/>
                <a:tab pos="444500" algn="l"/>
              </a:tabLst>
            </a:pP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14	NRG Lex Interconnection - Gas Boiler- 7 Central Heating Zones - 1 DHW Zone</a:t>
            </a:r>
          </a:p>
        </p:txBody>
      </p:sp>
    </p:spTree>
    <p:extLst>
      <p:ext uri="{BB962C8B-B14F-4D97-AF65-F5344CB8AC3E}">
        <p14:creationId xmlns:p14="http://schemas.microsoft.com/office/powerpoint/2010/main" val="354141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108079" y="174040"/>
            <a:ext cx="13763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Diagram Ref 1</a:t>
            </a:r>
          </a:p>
        </p:txBody>
      </p:sp>
      <p:pic>
        <p:nvPicPr>
          <p:cNvPr id="1026" name="Picture 2" descr="C:\Users\jenss\Desktop\NRGLex Drawings Acad 2010\NRGLex2 Wiring Pellet Blr - Electric Blr - 2 CH Zones - 1 DHW Zo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54" y="841276"/>
            <a:ext cx="722494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21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108079" y="174040"/>
            <a:ext cx="13763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Diagram Ref 2</a:t>
            </a:r>
          </a:p>
        </p:txBody>
      </p:sp>
      <p:pic>
        <p:nvPicPr>
          <p:cNvPr id="2050" name="Picture 2" descr="C:\Users\jenss\Desktop\NRGLex Drawings Acad 2010\NRGLex2 Wiring Oil Blr - SF - 2 CH Zones - 1 DHW Zo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28" y="837115"/>
            <a:ext cx="7141564" cy="438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2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108079" y="174040"/>
            <a:ext cx="13763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Diagram Ref 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828" y="943774"/>
            <a:ext cx="7141564" cy="416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5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108079" y="174040"/>
            <a:ext cx="13763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Diagram Ref 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053" y="837115"/>
            <a:ext cx="7131114" cy="438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93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108079" y="174040"/>
            <a:ext cx="13763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Diagram Ref 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053" y="851908"/>
            <a:ext cx="7131114" cy="4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66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5744" y="992354"/>
            <a:ext cx="3828256" cy="47226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7564" y="1251252"/>
            <a:ext cx="4788531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IE" sz="1600" dirty="0">
                <a:solidFill>
                  <a:schemeClr val="accent6">
                    <a:lumMod val="20000"/>
                    <a:lumOff val="80000"/>
                  </a:schemeClr>
                </a:solidFill>
                <a:ea typeface="Tahoma" pitchFamily="34" charset="0"/>
                <a:cs typeface="Tahoma" pitchFamily="34" charset="0"/>
              </a:rPr>
              <a:t>To help you understand the essential characteristics of good heating system control installation and practices. </a:t>
            </a:r>
          </a:p>
          <a:p>
            <a:pPr>
              <a:spcAft>
                <a:spcPts val="1200"/>
              </a:spcAft>
            </a:pPr>
            <a:r>
              <a:rPr lang="en-IE" sz="1600" dirty="0">
                <a:solidFill>
                  <a:schemeClr val="accent6">
                    <a:lumMod val="20000"/>
                    <a:lumOff val="80000"/>
                  </a:schemeClr>
                </a:solidFill>
                <a:ea typeface="Tahoma" pitchFamily="34" charset="0"/>
                <a:cs typeface="Tahoma" pitchFamily="34" charset="0"/>
              </a:rPr>
              <a:t>Provide a better grasp of control wiring to improve customer comfort generation and proper DHW provision.</a:t>
            </a:r>
          </a:p>
          <a:p>
            <a:pPr>
              <a:spcAft>
                <a:spcPts val="1200"/>
              </a:spcAft>
            </a:pPr>
            <a:r>
              <a:rPr lang="en-IE" sz="1600" dirty="0">
                <a:solidFill>
                  <a:schemeClr val="accent6">
                    <a:lumMod val="20000"/>
                    <a:lumOff val="80000"/>
                  </a:schemeClr>
                </a:solidFill>
                <a:ea typeface="Tahoma" pitchFamily="34" charset="0"/>
                <a:cs typeface="Tahoma" pitchFamily="34" charset="0"/>
              </a:rPr>
              <a:t>Show you how to wire simple, cost effective and reliable systems without sacrificing energy efficiency or comfort.</a:t>
            </a:r>
          </a:p>
          <a:p>
            <a:pPr>
              <a:spcAft>
                <a:spcPts val="1200"/>
              </a:spcAft>
            </a:pPr>
            <a:r>
              <a:rPr lang="en-IE" sz="1600" dirty="0">
                <a:solidFill>
                  <a:schemeClr val="accent6">
                    <a:lumMod val="20000"/>
                    <a:lumOff val="80000"/>
                  </a:schemeClr>
                </a:solidFill>
                <a:ea typeface="Tahoma" pitchFamily="34" charset="0"/>
                <a:cs typeface="Tahoma" pitchFamily="34" charset="0"/>
              </a:rPr>
              <a:t>Maximise the potential for your clients heating system satisfaction with energy saving wiring techniques and equipment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688" y="273817"/>
            <a:ext cx="5853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 ELIMINATE THE HASSEL IN WIRING GOOD HEATING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564" y="697260"/>
            <a:ext cx="528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600" b="1" dirty="0">
                <a:solidFill>
                  <a:schemeClr val="accent6">
                    <a:lumMod val="20000"/>
                    <a:lumOff val="80000"/>
                  </a:schemeClr>
                </a:solidFill>
                <a:ea typeface="Tahoma" pitchFamily="34" charset="0"/>
                <a:cs typeface="Tahoma" pitchFamily="34" charset="0"/>
              </a:rPr>
              <a:t>This webinar provides a technical understanding of wiring</a:t>
            </a:r>
            <a:br>
              <a:rPr lang="en-IE" sz="1600" b="1" dirty="0">
                <a:solidFill>
                  <a:schemeClr val="accent6">
                    <a:lumMod val="20000"/>
                    <a:lumOff val="80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en-IE" sz="1600" b="1" dirty="0">
                <a:solidFill>
                  <a:schemeClr val="accent6">
                    <a:lumMod val="20000"/>
                    <a:lumOff val="80000"/>
                  </a:schemeClr>
                </a:solidFill>
                <a:ea typeface="Tahoma" pitchFamily="34" charset="0"/>
                <a:cs typeface="Tahoma" pitchFamily="34" charset="0"/>
              </a:rPr>
              <a:t>Heating Systems with the NRG Lex - System Controls Module</a:t>
            </a:r>
            <a:endParaRPr lang="en-IE" sz="1600" b="1" dirty="0"/>
          </a:p>
        </p:txBody>
      </p:sp>
    </p:spTree>
    <p:extLst>
      <p:ext uri="{BB962C8B-B14F-4D97-AF65-F5344CB8AC3E}">
        <p14:creationId xmlns:p14="http://schemas.microsoft.com/office/powerpoint/2010/main" val="4771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108079" y="174040"/>
            <a:ext cx="13763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Diagram Ref 6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658" y="851908"/>
            <a:ext cx="7099904" cy="43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2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108078" y="174040"/>
            <a:ext cx="13763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Diagram Ref 7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658" y="863455"/>
            <a:ext cx="7099904" cy="43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86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108078" y="174040"/>
            <a:ext cx="13763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Diagram Ref 8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4845" y="863455"/>
            <a:ext cx="7089530" cy="43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44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108078" y="174040"/>
            <a:ext cx="13763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Diagram Ref 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583" y="863455"/>
            <a:ext cx="7066053" cy="43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59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055980" y="174040"/>
            <a:ext cx="148053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Diagram Ref 10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583" y="873778"/>
            <a:ext cx="7066053" cy="430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22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055980" y="174040"/>
            <a:ext cx="148053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Diagram Ref 11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583" y="875794"/>
            <a:ext cx="7066053" cy="430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3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055980" y="174040"/>
            <a:ext cx="148053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Diagram Ref 12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583" y="886132"/>
            <a:ext cx="7066053" cy="428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21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055980" y="174040"/>
            <a:ext cx="148053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Diagram Ref 13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5471" y="886132"/>
            <a:ext cx="6988276" cy="428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5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055980" y="174040"/>
            <a:ext cx="148053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Diagram Ref 14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3796" y="549663"/>
            <a:ext cx="5378627" cy="49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7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hard hat&#10;&#10;Description automatically generated with medium confidence">
            <a:extLst>
              <a:ext uri="{FF2B5EF4-FFF2-40B4-BE49-F238E27FC236}">
                <a16:creationId xmlns:a16="http://schemas.microsoft.com/office/drawing/2014/main" id="{97DF99EA-0317-4E89-939F-ABD77FF08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4095491" cy="57150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16" y="2929508"/>
            <a:ext cx="3888432" cy="12950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31640" y="841276"/>
            <a:ext cx="40441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Thank You 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for Your Time</a:t>
            </a:r>
          </a:p>
        </p:txBody>
      </p:sp>
    </p:spTree>
    <p:extLst>
      <p:ext uri="{BB962C8B-B14F-4D97-AF65-F5344CB8AC3E}">
        <p14:creationId xmlns:p14="http://schemas.microsoft.com/office/powerpoint/2010/main" val="26390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12" y="5307304"/>
            <a:ext cx="1224136" cy="40769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20824" y="337220"/>
            <a:ext cx="5659488" cy="1497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4530" y="1921396"/>
            <a:ext cx="76899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IE" sz="1400" dirty="0"/>
              <a:t>6.3 A Fused Power Supply - 230 V ~,  50 Hz / 60Hz, Single Phase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IE" sz="1400" dirty="0"/>
              <a:t>2 Fused (3 A) Boiler Power Supplies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IE" sz="1400" dirty="0"/>
              <a:t>4 Fused (1 A) Zones with Connections for Time and Temperature Controls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IE" sz="1400" dirty="0"/>
              <a:t>Fused (3 A) Auxiliary Provision -  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IE" sz="1400" dirty="0"/>
              <a:t>LED Indication for Zone, Boiler Calls and Auxiliary Operation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IE" sz="1400" dirty="0"/>
              <a:t>Optional Frost Input to Boiler Call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IE" sz="1400" dirty="0"/>
              <a:t>Easy ‘Push-Open’ Connections for 0.5 to 1.5 mm2 Cable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IE" sz="1400" dirty="0"/>
              <a:t>4 Isolated Inputs with additional output   connections &amp; 2 Isolated Relay Outputs   (C,NO,NC)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IE" sz="1400" dirty="0"/>
              <a:t>2 Optional Voltage-free or Switch-live Boiler Firing Control Circuits 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IE" sz="1400" dirty="0"/>
              <a:t>Provides power and safety control for solid fuel interlinked systems.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1418" y="1561356"/>
            <a:ext cx="8758300" cy="2316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All Data\My Works\NRG LEX New\NRG Lex Angle Blur  Image v1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99" y="-266688"/>
            <a:ext cx="8905602" cy="667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12" y="5307304"/>
            <a:ext cx="1224136" cy="4076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5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1418" y="1705372"/>
            <a:ext cx="8758300" cy="2316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All Data\My Works\NRG LEX New\NRG AWARNESS_LEX v2.b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6" y="1871855"/>
            <a:ext cx="8310060" cy="15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99592" y="1561356"/>
            <a:ext cx="2808312" cy="3094764"/>
            <a:chOff x="899592" y="1561356"/>
            <a:chExt cx="2808312" cy="3094764"/>
          </a:xfrm>
        </p:grpSpPr>
        <p:sp>
          <p:nvSpPr>
            <p:cNvPr id="4" name="TextBox 3"/>
            <p:cNvSpPr txBox="1"/>
            <p:nvPr/>
          </p:nvSpPr>
          <p:spPr>
            <a:xfrm>
              <a:off x="1790569" y="4007967"/>
              <a:ext cx="9812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b="1" dirty="0"/>
                <a:t>Zone</a:t>
              </a:r>
              <a:endParaRPr lang="en-IE" dirty="0"/>
            </a:p>
            <a:p>
              <a:pPr algn="ctr"/>
              <a:r>
                <a:rPr lang="en-IE" b="1" dirty="0"/>
                <a:t>Controls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899592" y="1561356"/>
              <a:ext cx="2808312" cy="3094764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07904" y="1561356"/>
            <a:ext cx="1368152" cy="3094764"/>
            <a:chOff x="3707904" y="1561356"/>
            <a:chExt cx="1368152" cy="3094764"/>
          </a:xfrm>
        </p:grpSpPr>
        <p:sp>
          <p:nvSpPr>
            <p:cNvPr id="5" name="TextBox 4"/>
            <p:cNvSpPr txBox="1"/>
            <p:nvPr/>
          </p:nvSpPr>
          <p:spPr>
            <a:xfrm>
              <a:off x="4067944" y="4007967"/>
              <a:ext cx="8290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b="1" dirty="0"/>
                <a:t>Power</a:t>
              </a:r>
            </a:p>
            <a:p>
              <a:pPr algn="ctr"/>
              <a:r>
                <a:rPr lang="en-IE" b="1" dirty="0"/>
                <a:t>Supply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707904" y="1561356"/>
              <a:ext cx="1368152" cy="3094764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50293" y="1561356"/>
            <a:ext cx="889859" cy="3094764"/>
            <a:chOff x="5050293" y="1561356"/>
            <a:chExt cx="889859" cy="3094764"/>
          </a:xfrm>
        </p:grpSpPr>
        <p:sp>
          <p:nvSpPr>
            <p:cNvPr id="6" name="TextBox 5"/>
            <p:cNvSpPr txBox="1"/>
            <p:nvPr/>
          </p:nvSpPr>
          <p:spPr>
            <a:xfrm>
              <a:off x="5050293" y="4007967"/>
              <a:ext cx="8898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b="1" dirty="0"/>
                <a:t>Boiler</a:t>
              </a:r>
            </a:p>
            <a:p>
              <a:pPr algn="ctr"/>
              <a:r>
                <a:rPr lang="en-IE" b="1" dirty="0"/>
                <a:t>Control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084550" y="1561356"/>
              <a:ext cx="855602" cy="3094764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Freeform 408"/>
          <p:cNvSpPr/>
          <p:nvPr/>
        </p:nvSpPr>
        <p:spPr>
          <a:xfrm>
            <a:off x="7157813" y="809625"/>
            <a:ext cx="1000769" cy="514682"/>
          </a:xfrm>
          <a:custGeom>
            <a:avLst/>
            <a:gdLst>
              <a:gd name="connsiteX0" fmla="*/ 12192 w 371856"/>
              <a:gd name="connsiteY0" fmla="*/ 1115568 h 1115568"/>
              <a:gd name="connsiteX1" fmla="*/ 0 w 371856"/>
              <a:gd name="connsiteY1" fmla="*/ 6096 h 1115568"/>
              <a:gd name="connsiteX2" fmla="*/ 371856 w 371856"/>
              <a:gd name="connsiteY2" fmla="*/ 0 h 1115568"/>
              <a:gd name="connsiteX3" fmla="*/ 371856 w 371856"/>
              <a:gd name="connsiteY3" fmla="*/ 0 h 1115568"/>
              <a:gd name="connsiteX0" fmla="*/ 0 w 372452"/>
              <a:gd name="connsiteY0" fmla="*/ 1115568 h 1115568"/>
              <a:gd name="connsiteX1" fmla="*/ 596 w 372452"/>
              <a:gd name="connsiteY1" fmla="*/ 6096 h 1115568"/>
              <a:gd name="connsiteX2" fmla="*/ 372452 w 372452"/>
              <a:gd name="connsiteY2" fmla="*/ 0 h 1115568"/>
              <a:gd name="connsiteX3" fmla="*/ 372452 w 372452"/>
              <a:gd name="connsiteY3" fmla="*/ 0 h 111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452" h="1115568">
                <a:moveTo>
                  <a:pt x="0" y="1115568"/>
                </a:moveTo>
                <a:cubicBezTo>
                  <a:pt x="199" y="745744"/>
                  <a:pt x="397" y="375920"/>
                  <a:pt x="596" y="6096"/>
                </a:cubicBezTo>
                <a:lnTo>
                  <a:pt x="372452" y="0"/>
                </a:lnTo>
                <a:lnTo>
                  <a:pt x="372452" y="0"/>
                </a:lnTo>
              </a:path>
            </a:pathLst>
          </a:cu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8" name="Freeform 457"/>
          <p:cNvSpPr/>
          <p:nvPr/>
        </p:nvSpPr>
        <p:spPr>
          <a:xfrm>
            <a:off x="841573" y="617896"/>
            <a:ext cx="329184" cy="859536"/>
          </a:xfrm>
          <a:custGeom>
            <a:avLst/>
            <a:gdLst>
              <a:gd name="connsiteX0" fmla="*/ 731520 w 731520"/>
              <a:gd name="connsiteY0" fmla="*/ 0 h 859536"/>
              <a:gd name="connsiteX1" fmla="*/ 0 w 731520"/>
              <a:gd name="connsiteY1" fmla="*/ 0 h 859536"/>
              <a:gd name="connsiteX2" fmla="*/ 0 w 731520"/>
              <a:gd name="connsiteY2" fmla="*/ 859536 h 8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859536">
                <a:moveTo>
                  <a:pt x="731520" y="0"/>
                </a:moveTo>
                <a:lnTo>
                  <a:pt x="0" y="0"/>
                </a:lnTo>
                <a:lnTo>
                  <a:pt x="0" y="859536"/>
                </a:ln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9" name="Freeform 458"/>
          <p:cNvSpPr/>
          <p:nvPr/>
        </p:nvSpPr>
        <p:spPr>
          <a:xfrm>
            <a:off x="555061" y="617896"/>
            <a:ext cx="284616" cy="859536"/>
          </a:xfrm>
          <a:custGeom>
            <a:avLst/>
            <a:gdLst>
              <a:gd name="connsiteX0" fmla="*/ 731520 w 731520"/>
              <a:gd name="connsiteY0" fmla="*/ 0 h 859536"/>
              <a:gd name="connsiteX1" fmla="*/ 0 w 731520"/>
              <a:gd name="connsiteY1" fmla="*/ 0 h 859536"/>
              <a:gd name="connsiteX2" fmla="*/ 0 w 731520"/>
              <a:gd name="connsiteY2" fmla="*/ 859536 h 8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859536">
                <a:moveTo>
                  <a:pt x="731520" y="0"/>
                </a:moveTo>
                <a:lnTo>
                  <a:pt x="0" y="0"/>
                </a:lnTo>
                <a:lnTo>
                  <a:pt x="0" y="859536"/>
                </a:ln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2" name="Freeform 151"/>
          <p:cNvSpPr/>
          <p:nvPr/>
        </p:nvSpPr>
        <p:spPr>
          <a:xfrm>
            <a:off x="1170757" y="617896"/>
            <a:ext cx="731520" cy="859536"/>
          </a:xfrm>
          <a:custGeom>
            <a:avLst/>
            <a:gdLst>
              <a:gd name="connsiteX0" fmla="*/ 731520 w 731520"/>
              <a:gd name="connsiteY0" fmla="*/ 0 h 859536"/>
              <a:gd name="connsiteX1" fmla="*/ 0 w 731520"/>
              <a:gd name="connsiteY1" fmla="*/ 0 h 859536"/>
              <a:gd name="connsiteX2" fmla="*/ 0 w 731520"/>
              <a:gd name="connsiteY2" fmla="*/ 859536 h 8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859536">
                <a:moveTo>
                  <a:pt x="731520" y="0"/>
                </a:moveTo>
                <a:lnTo>
                  <a:pt x="0" y="0"/>
                </a:lnTo>
                <a:lnTo>
                  <a:pt x="0" y="859536"/>
                </a:ln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49" name="Group 148"/>
          <p:cNvGrpSpPr/>
          <p:nvPr/>
        </p:nvGrpSpPr>
        <p:grpSpPr>
          <a:xfrm>
            <a:off x="1690702" y="1321695"/>
            <a:ext cx="1401078" cy="1086931"/>
            <a:chOff x="1546686" y="1321695"/>
            <a:chExt cx="1401078" cy="1086931"/>
          </a:xfrm>
        </p:grpSpPr>
        <p:sp>
          <p:nvSpPr>
            <p:cNvPr id="14" name="Rectangle 13"/>
            <p:cNvSpPr/>
            <p:nvPr/>
          </p:nvSpPr>
          <p:spPr>
            <a:xfrm>
              <a:off x="1546686" y="1332454"/>
              <a:ext cx="1401077" cy="1076171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46686" y="1902192"/>
              <a:ext cx="333590" cy="50643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80276" y="1902192"/>
              <a:ext cx="333590" cy="50643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" name="L-Shape 36"/>
            <p:cNvSpPr/>
            <p:nvPr/>
          </p:nvSpPr>
          <p:spPr>
            <a:xfrm flipH="1">
              <a:off x="2280584" y="1332454"/>
              <a:ext cx="667180" cy="1076171"/>
            </a:xfrm>
            <a:prstGeom prst="corner">
              <a:avLst>
                <a:gd name="adj1" fmla="val 79193"/>
                <a:gd name="adj2" fmla="val 50000"/>
              </a:avLst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946994" y="1332454"/>
              <a:ext cx="600462" cy="50643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2002592" y="1648975"/>
              <a:ext cx="133436" cy="126608"/>
              <a:chOff x="3786182" y="1214426"/>
              <a:chExt cx="142876" cy="14287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/>
            <p:cNvGrpSpPr/>
            <p:nvPr/>
          </p:nvGrpSpPr>
          <p:grpSpPr>
            <a:xfrm>
              <a:off x="2714250" y="1648975"/>
              <a:ext cx="133436" cy="126608"/>
              <a:chOff x="3786182" y="1214426"/>
              <a:chExt cx="142876" cy="142876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/>
            <p:cNvGrpSpPr/>
            <p:nvPr/>
          </p:nvGrpSpPr>
          <p:grpSpPr>
            <a:xfrm>
              <a:off x="2002592" y="2218713"/>
              <a:ext cx="133436" cy="126608"/>
              <a:chOff x="3786182" y="1214426"/>
              <a:chExt cx="142876" cy="142876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/>
            <p:cNvGrpSpPr/>
            <p:nvPr/>
          </p:nvGrpSpPr>
          <p:grpSpPr>
            <a:xfrm>
              <a:off x="2358422" y="2218713"/>
              <a:ext cx="133436" cy="126608"/>
              <a:chOff x="3786182" y="1214426"/>
              <a:chExt cx="142876" cy="142876"/>
            </a:xfrm>
          </p:grpSpPr>
          <p:sp>
            <p:nvSpPr>
              <p:cNvPr id="80" name="Oval 79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>
              <a:off x="2714250" y="2218713"/>
              <a:ext cx="133436" cy="126608"/>
              <a:chOff x="3786182" y="1214426"/>
              <a:chExt cx="142876" cy="142876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84" name="Straight Connector 83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 35"/>
            <p:cNvSpPr/>
            <p:nvPr/>
          </p:nvSpPr>
          <p:spPr>
            <a:xfrm>
              <a:off x="2347302" y="1891432"/>
              <a:ext cx="200154" cy="327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dirty="0"/>
                <a:t>7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680891" y="1891432"/>
              <a:ext cx="200154" cy="327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dirty="0"/>
                <a:t>8</a:t>
              </a: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2358422" y="1648975"/>
              <a:ext cx="133436" cy="126608"/>
              <a:chOff x="3786182" y="1214426"/>
              <a:chExt cx="142876" cy="142876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15"/>
            <p:cNvSpPr/>
            <p:nvPr/>
          </p:nvSpPr>
          <p:spPr>
            <a:xfrm>
              <a:off x="1613404" y="1891432"/>
              <a:ext cx="200154" cy="327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dirty="0"/>
                <a:t>5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946994" y="1891432"/>
              <a:ext cx="200154" cy="327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dirty="0"/>
                <a:t>6</a:t>
              </a: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1646763" y="2218713"/>
              <a:ext cx="133436" cy="126608"/>
              <a:chOff x="3786182" y="1214426"/>
              <a:chExt cx="142876" cy="142876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Rectangle 38"/>
            <p:cNvSpPr/>
            <p:nvPr/>
          </p:nvSpPr>
          <p:spPr>
            <a:xfrm>
              <a:off x="1946994" y="1321695"/>
              <a:ext cx="266872" cy="327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dirty="0"/>
                <a:t>2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280584" y="1321695"/>
              <a:ext cx="266872" cy="327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dirty="0"/>
                <a:t>3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614173" y="1321695"/>
              <a:ext cx="333590" cy="327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dirty="0"/>
                <a:t>4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90702" y="613628"/>
            <a:ext cx="2400763" cy="1225260"/>
            <a:chOff x="1546686" y="613628"/>
            <a:chExt cx="2902972" cy="1225260"/>
          </a:xfrm>
        </p:grpSpPr>
        <p:grpSp>
          <p:nvGrpSpPr>
            <p:cNvPr id="147" name="Group 146"/>
            <p:cNvGrpSpPr/>
            <p:nvPr/>
          </p:nvGrpSpPr>
          <p:grpSpPr>
            <a:xfrm>
              <a:off x="1546686" y="1321695"/>
              <a:ext cx="333590" cy="517193"/>
              <a:chOff x="1546686" y="1321695"/>
              <a:chExt cx="333590" cy="51719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1546686" y="1332454"/>
                <a:ext cx="333590" cy="506434"/>
              </a:xfrm>
              <a:prstGeom prst="rect">
                <a:avLst/>
              </a:prstGeom>
              <a:solidFill>
                <a:srgbClr val="BD1317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575816" y="1321695"/>
                <a:ext cx="27127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dirty="0"/>
                  <a:t>1</a:t>
                </a:r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1646763" y="1648975"/>
                <a:ext cx="133436" cy="126608"/>
                <a:chOff x="3786182" y="1214426"/>
                <a:chExt cx="142876" cy="142876"/>
              </a:xfrm>
            </p:grpSpPr>
            <p:sp>
              <p:nvSpPr>
                <p:cNvPr id="61" name="Oval 60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62" name="Straight Connector 61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5" name="Freeform 254"/>
            <p:cNvSpPr/>
            <p:nvPr/>
          </p:nvSpPr>
          <p:spPr>
            <a:xfrm>
              <a:off x="1714222" y="613628"/>
              <a:ext cx="2735436" cy="733898"/>
            </a:xfrm>
            <a:custGeom>
              <a:avLst/>
              <a:gdLst>
                <a:gd name="connsiteX0" fmla="*/ 12192 w 371856"/>
                <a:gd name="connsiteY0" fmla="*/ 1115568 h 1115568"/>
                <a:gd name="connsiteX1" fmla="*/ 0 w 371856"/>
                <a:gd name="connsiteY1" fmla="*/ 6096 h 1115568"/>
                <a:gd name="connsiteX2" fmla="*/ 371856 w 371856"/>
                <a:gd name="connsiteY2" fmla="*/ 0 h 1115568"/>
                <a:gd name="connsiteX3" fmla="*/ 371856 w 371856"/>
                <a:gd name="connsiteY3" fmla="*/ 0 h 1115568"/>
                <a:gd name="connsiteX0" fmla="*/ 0 w 372452"/>
                <a:gd name="connsiteY0" fmla="*/ 1115568 h 1115568"/>
                <a:gd name="connsiteX1" fmla="*/ 596 w 372452"/>
                <a:gd name="connsiteY1" fmla="*/ 6096 h 1115568"/>
                <a:gd name="connsiteX2" fmla="*/ 372452 w 372452"/>
                <a:gd name="connsiteY2" fmla="*/ 0 h 1115568"/>
                <a:gd name="connsiteX3" fmla="*/ 372452 w 372452"/>
                <a:gd name="connsiteY3" fmla="*/ 0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452" h="1115568">
                  <a:moveTo>
                    <a:pt x="0" y="1115568"/>
                  </a:moveTo>
                  <a:cubicBezTo>
                    <a:pt x="199" y="745744"/>
                    <a:pt x="397" y="375920"/>
                    <a:pt x="596" y="6096"/>
                  </a:cubicBezTo>
                  <a:lnTo>
                    <a:pt x="372452" y="0"/>
                  </a:lnTo>
                  <a:lnTo>
                    <a:pt x="372452" y="0"/>
                  </a:lnTo>
                </a:path>
              </a:pathLst>
            </a:cu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318" name="Group 317"/>
          <p:cNvGrpSpPr/>
          <p:nvPr/>
        </p:nvGrpSpPr>
        <p:grpSpPr>
          <a:xfrm>
            <a:off x="71438" y="25586"/>
            <a:ext cx="1357290" cy="474460"/>
            <a:chOff x="7786710" y="0"/>
            <a:chExt cx="1357290" cy="500046"/>
          </a:xfrm>
        </p:grpSpPr>
        <p:sp>
          <p:nvSpPr>
            <p:cNvPr id="317" name="Rounded Rectangle 316"/>
            <p:cNvSpPr/>
            <p:nvPr/>
          </p:nvSpPr>
          <p:spPr>
            <a:xfrm>
              <a:off x="7786710" y="0"/>
              <a:ext cx="1357290" cy="500046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3287" y="46175"/>
              <a:ext cx="1224136" cy="407697"/>
            </a:xfrm>
            <a:prstGeom prst="rect">
              <a:avLst/>
            </a:prstGeom>
          </p:spPr>
        </p:pic>
      </p:grpSp>
      <p:grpSp>
        <p:nvGrpSpPr>
          <p:cNvPr id="138" name="Group 137"/>
          <p:cNvGrpSpPr/>
          <p:nvPr/>
        </p:nvGrpSpPr>
        <p:grpSpPr>
          <a:xfrm>
            <a:off x="1690702" y="699412"/>
            <a:ext cx="333590" cy="506434"/>
            <a:chOff x="1546686" y="699412"/>
            <a:chExt cx="333590" cy="506434"/>
          </a:xfrm>
        </p:grpSpPr>
        <p:grpSp>
          <p:nvGrpSpPr>
            <p:cNvPr id="175" name="Group 174"/>
            <p:cNvGrpSpPr/>
            <p:nvPr/>
          </p:nvGrpSpPr>
          <p:grpSpPr>
            <a:xfrm>
              <a:off x="1613404" y="699412"/>
              <a:ext cx="200154" cy="506434"/>
              <a:chOff x="4000496" y="1142988"/>
              <a:chExt cx="214314" cy="714380"/>
            </a:xfrm>
          </p:grpSpPr>
          <p:sp>
            <p:nvSpPr>
              <p:cNvPr id="132" name="Rectangle 131"/>
              <p:cNvSpPr/>
              <p:nvPr/>
            </p:nvSpPr>
            <p:spPr>
              <a:xfrm>
                <a:off x="4000496" y="1285864"/>
                <a:ext cx="214314" cy="428628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9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2">
                      <a:lumMod val="90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4000496" y="1714492"/>
                <a:ext cx="214314" cy="1428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172" name="Straight Connector 171"/>
              <p:cNvCxnSpPr/>
              <p:nvPr/>
            </p:nvCxnSpPr>
            <p:spPr>
              <a:xfrm rot="16200000" flipH="1">
                <a:off x="3893339" y="1500178"/>
                <a:ext cx="428628" cy="1588"/>
              </a:xfrm>
              <a:prstGeom prst="line">
                <a:avLst/>
              </a:prstGeom>
              <a:ln>
                <a:solidFill>
                  <a:srgbClr val="BA570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Rectangle 173"/>
              <p:cNvSpPr/>
              <p:nvPr/>
            </p:nvSpPr>
            <p:spPr>
              <a:xfrm>
                <a:off x="4000496" y="1142988"/>
                <a:ext cx="214314" cy="1428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248" name="TextBox 247"/>
            <p:cNvSpPr txBox="1"/>
            <p:nvPr/>
          </p:nvSpPr>
          <p:spPr>
            <a:xfrm>
              <a:off x="1546686" y="790563"/>
              <a:ext cx="333590" cy="218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1A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1156958" y="1737228"/>
            <a:ext cx="5962673" cy="3326624"/>
            <a:chOff x="1012942" y="1737228"/>
            <a:chExt cx="5962673" cy="3326624"/>
          </a:xfrm>
        </p:grpSpPr>
        <p:sp>
          <p:nvSpPr>
            <p:cNvPr id="6" name="Rectangle 5"/>
            <p:cNvSpPr/>
            <p:nvPr/>
          </p:nvSpPr>
          <p:spPr>
            <a:xfrm>
              <a:off x="3018029" y="4736572"/>
              <a:ext cx="3957586" cy="327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E" dirty="0"/>
                <a:t>Fused : Permanent Live to all Zone Controls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12942" y="2725147"/>
              <a:ext cx="400308" cy="316521"/>
            </a:xfrm>
            <a:prstGeom prst="rect">
              <a:avLst/>
            </a:prstGeom>
            <a:solidFill>
              <a:srgbClr val="BD131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1012942" y="3115731"/>
              <a:ext cx="400308" cy="316521"/>
            </a:xfrm>
            <a:prstGeom prst="rect">
              <a:avLst/>
            </a:prstGeom>
            <a:solidFill>
              <a:srgbClr val="BD131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1012942" y="3495557"/>
              <a:ext cx="400308" cy="316521"/>
            </a:xfrm>
            <a:prstGeom prst="rect">
              <a:avLst/>
            </a:prstGeom>
            <a:solidFill>
              <a:srgbClr val="BD131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1012942" y="3875382"/>
              <a:ext cx="400308" cy="316521"/>
            </a:xfrm>
            <a:prstGeom prst="rect">
              <a:avLst/>
            </a:prstGeom>
            <a:solidFill>
              <a:srgbClr val="BD131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12942" y="2714388"/>
              <a:ext cx="4074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A1</a:t>
              </a:r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1012942" y="3104973"/>
              <a:ext cx="398526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B1</a:t>
              </a:r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1012942" y="3484797"/>
              <a:ext cx="397028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C1</a:t>
              </a:r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1012942" y="3864622"/>
              <a:ext cx="414993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D1</a:t>
              </a:r>
            </a:p>
          </p:txBody>
        </p:sp>
        <p:sp>
          <p:nvSpPr>
            <p:cNvPr id="281" name="Freeform 280"/>
            <p:cNvSpPr/>
            <p:nvPr/>
          </p:nvSpPr>
          <p:spPr>
            <a:xfrm>
              <a:off x="1213096" y="1737228"/>
              <a:ext cx="433667" cy="988552"/>
            </a:xfrm>
            <a:custGeom>
              <a:avLst/>
              <a:gdLst>
                <a:gd name="connsiteX0" fmla="*/ 12192 w 371856"/>
                <a:gd name="connsiteY0" fmla="*/ 1115568 h 1115568"/>
                <a:gd name="connsiteX1" fmla="*/ 0 w 371856"/>
                <a:gd name="connsiteY1" fmla="*/ 6096 h 1115568"/>
                <a:gd name="connsiteX2" fmla="*/ 371856 w 371856"/>
                <a:gd name="connsiteY2" fmla="*/ 0 h 1115568"/>
                <a:gd name="connsiteX3" fmla="*/ 371856 w 371856"/>
                <a:gd name="connsiteY3" fmla="*/ 0 h 1115568"/>
                <a:gd name="connsiteX0" fmla="*/ 0 w 372452"/>
                <a:gd name="connsiteY0" fmla="*/ 1115568 h 1115568"/>
                <a:gd name="connsiteX1" fmla="*/ 596 w 372452"/>
                <a:gd name="connsiteY1" fmla="*/ 6096 h 1115568"/>
                <a:gd name="connsiteX2" fmla="*/ 372452 w 372452"/>
                <a:gd name="connsiteY2" fmla="*/ 0 h 1115568"/>
                <a:gd name="connsiteX3" fmla="*/ 372452 w 372452"/>
                <a:gd name="connsiteY3" fmla="*/ 0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452" h="1115568">
                  <a:moveTo>
                    <a:pt x="0" y="1115568"/>
                  </a:moveTo>
                  <a:cubicBezTo>
                    <a:pt x="199" y="745744"/>
                    <a:pt x="397" y="375920"/>
                    <a:pt x="596" y="6096"/>
                  </a:cubicBezTo>
                  <a:lnTo>
                    <a:pt x="372452" y="0"/>
                  </a:lnTo>
                  <a:lnTo>
                    <a:pt x="372452" y="0"/>
                  </a:lnTo>
                </a:path>
              </a:pathLst>
            </a:cu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0" name="Freeform 289"/>
            <p:cNvSpPr/>
            <p:nvPr/>
          </p:nvSpPr>
          <p:spPr>
            <a:xfrm>
              <a:off x="1146378" y="4196862"/>
              <a:ext cx="1634590" cy="746717"/>
            </a:xfrm>
            <a:custGeom>
              <a:avLst/>
              <a:gdLst>
                <a:gd name="connsiteX0" fmla="*/ 0 w 7894320"/>
                <a:gd name="connsiteY0" fmla="*/ 0 h 3474720"/>
                <a:gd name="connsiteX1" fmla="*/ 6096 w 7894320"/>
                <a:gd name="connsiteY1" fmla="*/ 3474720 h 3474720"/>
                <a:gd name="connsiteX2" fmla="*/ 7894320 w 7894320"/>
                <a:gd name="connsiteY2" fmla="*/ 3468624 h 3474720"/>
                <a:gd name="connsiteX3" fmla="*/ 7894320 w 7894320"/>
                <a:gd name="connsiteY3" fmla="*/ 3468624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4320" h="3474720">
                  <a:moveTo>
                    <a:pt x="0" y="0"/>
                  </a:moveTo>
                  <a:lnTo>
                    <a:pt x="6096" y="3474720"/>
                  </a:lnTo>
                  <a:lnTo>
                    <a:pt x="7894320" y="3468624"/>
                  </a:lnTo>
                  <a:lnTo>
                    <a:pt x="7894320" y="3468624"/>
                  </a:lnTo>
                </a:path>
              </a:pathLst>
            </a:custGeom>
            <a:ln w="28575">
              <a:solidFill>
                <a:schemeClr val="bg2">
                  <a:lumMod val="20000"/>
                  <a:lumOff val="8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>
                <a:ln>
                  <a:solidFill>
                    <a:schemeClr val="tx1">
                      <a:lumMod val="65000"/>
                    </a:schemeClr>
                  </a:solidFill>
                </a:ln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18097" y="2749561"/>
            <a:ext cx="338554" cy="323963"/>
            <a:chOff x="3806154" y="2455318"/>
            <a:chExt cx="338554" cy="32396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404" y="2455318"/>
              <a:ext cx="326744" cy="323963"/>
            </a:xfrm>
            <a:prstGeom prst="rect">
              <a:avLst/>
            </a:prstGeom>
          </p:spPr>
        </p:pic>
        <p:sp>
          <p:nvSpPr>
            <p:cNvPr id="266" name="Rectangle 265"/>
            <p:cNvSpPr/>
            <p:nvPr/>
          </p:nvSpPr>
          <p:spPr>
            <a:xfrm>
              <a:off x="3806154" y="2486401"/>
              <a:ext cx="3385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E" sz="600" dirty="0">
                  <a:solidFill>
                    <a:schemeClr val="bg1"/>
                  </a:solidFill>
                </a:rPr>
                <a:t>Zone</a:t>
              </a:r>
            </a:p>
            <a:p>
              <a:pPr algn="ctr"/>
              <a:r>
                <a:rPr lang="en-IE" sz="600" dirty="0">
                  <a:solidFill>
                    <a:schemeClr val="bg1"/>
                  </a:solidFill>
                </a:rPr>
                <a:t>LED</a:t>
              </a:r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8446090" y="454682"/>
            <a:ext cx="326744" cy="323963"/>
            <a:chOff x="3806404" y="2455318"/>
            <a:chExt cx="326744" cy="323963"/>
          </a:xfrm>
        </p:grpSpPr>
        <p:pic>
          <p:nvPicPr>
            <p:cNvPr id="277" name="Picture 27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404" y="2455318"/>
              <a:ext cx="326744" cy="323963"/>
            </a:xfrm>
            <a:prstGeom prst="rect">
              <a:avLst/>
            </a:prstGeom>
          </p:spPr>
        </p:pic>
        <p:sp>
          <p:nvSpPr>
            <p:cNvPr id="278" name="Rectangle 277"/>
            <p:cNvSpPr/>
            <p:nvPr/>
          </p:nvSpPr>
          <p:spPr>
            <a:xfrm>
              <a:off x="3824589" y="2493327"/>
              <a:ext cx="3016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E" sz="600" dirty="0" err="1">
                  <a:solidFill>
                    <a:schemeClr val="bg1"/>
                  </a:solidFill>
                </a:rPr>
                <a:t>Blr</a:t>
              </a:r>
              <a:endParaRPr lang="en-IE" sz="600" dirty="0">
                <a:solidFill>
                  <a:schemeClr val="bg1"/>
                </a:solidFill>
              </a:endParaRPr>
            </a:p>
            <a:p>
              <a:pPr algn="ctr"/>
              <a:r>
                <a:rPr lang="en-IE" sz="600" dirty="0">
                  <a:solidFill>
                    <a:schemeClr val="bg1"/>
                  </a:solidFill>
                </a:rPr>
                <a:t>LED</a:t>
              </a: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4089981" y="446067"/>
            <a:ext cx="2029222" cy="886016"/>
            <a:chOff x="4448175" y="446067"/>
            <a:chExt cx="2029222" cy="886016"/>
          </a:xfrm>
        </p:grpSpPr>
        <p:sp>
          <p:nvSpPr>
            <p:cNvPr id="273" name="Freeform 272"/>
            <p:cNvSpPr/>
            <p:nvPr/>
          </p:nvSpPr>
          <p:spPr>
            <a:xfrm>
              <a:off x="4448175" y="613628"/>
              <a:ext cx="2029222" cy="718455"/>
            </a:xfrm>
            <a:custGeom>
              <a:avLst/>
              <a:gdLst>
                <a:gd name="connsiteX0" fmla="*/ 5090160 w 5102352"/>
                <a:gd name="connsiteY0" fmla="*/ 810768 h 810768"/>
                <a:gd name="connsiteX1" fmla="*/ 5102352 w 5102352"/>
                <a:gd name="connsiteY1" fmla="*/ 0 h 810768"/>
                <a:gd name="connsiteX2" fmla="*/ 0 w 5102352"/>
                <a:gd name="connsiteY2" fmla="*/ 0 h 810768"/>
                <a:gd name="connsiteX3" fmla="*/ 6096 w 5102352"/>
                <a:gd name="connsiteY3" fmla="*/ 810768 h 810768"/>
                <a:gd name="connsiteX4" fmla="*/ 6096 w 5102352"/>
                <a:gd name="connsiteY4" fmla="*/ 810768 h 81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2352" h="810768">
                  <a:moveTo>
                    <a:pt x="5090160" y="810768"/>
                  </a:moveTo>
                  <a:lnTo>
                    <a:pt x="5102352" y="0"/>
                  </a:lnTo>
                  <a:lnTo>
                    <a:pt x="0" y="0"/>
                  </a:lnTo>
                  <a:lnTo>
                    <a:pt x="6096" y="810768"/>
                  </a:lnTo>
                  <a:lnTo>
                    <a:pt x="6096" y="810768"/>
                  </a:lnTo>
                </a:path>
              </a:pathLst>
            </a:cu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279" name="Group 278"/>
            <p:cNvGrpSpPr/>
            <p:nvPr/>
          </p:nvGrpSpPr>
          <p:grpSpPr>
            <a:xfrm>
              <a:off x="5915150" y="446067"/>
              <a:ext cx="385042" cy="323963"/>
              <a:chOff x="3782911" y="2455318"/>
              <a:chExt cx="385042" cy="323963"/>
            </a:xfrm>
          </p:grpSpPr>
          <p:pic>
            <p:nvPicPr>
              <p:cNvPr id="280" name="Picture 27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6404" y="2455318"/>
                <a:ext cx="326744" cy="323963"/>
              </a:xfrm>
              <a:prstGeom prst="rect">
                <a:avLst/>
              </a:prstGeom>
            </p:spPr>
          </p:pic>
          <p:sp>
            <p:nvSpPr>
              <p:cNvPr id="282" name="Rectangle 281"/>
              <p:cNvSpPr/>
              <p:nvPr/>
            </p:nvSpPr>
            <p:spPr>
              <a:xfrm>
                <a:off x="3782911" y="2481337"/>
                <a:ext cx="38504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IE" sz="600" dirty="0">
                    <a:solidFill>
                      <a:schemeClr val="bg1"/>
                    </a:solidFill>
                  </a:rPr>
                  <a:t>Power</a:t>
                </a:r>
              </a:p>
              <a:p>
                <a:pPr algn="ctr"/>
                <a:r>
                  <a:rPr lang="en-IE" sz="600" dirty="0">
                    <a:solidFill>
                      <a:schemeClr val="bg1"/>
                    </a:solidFill>
                  </a:rPr>
                  <a:t>LED</a:t>
                </a:r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3923928" y="1321695"/>
            <a:ext cx="667702" cy="1098691"/>
            <a:chOff x="4282122" y="1321695"/>
            <a:chExt cx="667702" cy="1098691"/>
          </a:xfrm>
        </p:grpSpPr>
        <p:sp>
          <p:nvSpPr>
            <p:cNvPr id="348" name="Rectangle 347"/>
            <p:cNvSpPr/>
            <p:nvPr/>
          </p:nvSpPr>
          <p:spPr>
            <a:xfrm>
              <a:off x="4282122" y="1902192"/>
              <a:ext cx="667702" cy="5181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E" sz="1600" dirty="0"/>
                <a:t>Clock</a:t>
              </a:r>
            </a:p>
            <a:p>
              <a:pPr algn="ctr"/>
              <a:r>
                <a:rPr lang="en-IE" sz="1600" dirty="0"/>
                <a:t>Power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4282122" y="1321695"/>
              <a:ext cx="667180" cy="517193"/>
              <a:chOff x="4282122" y="1321695"/>
              <a:chExt cx="667180" cy="517193"/>
            </a:xfrm>
          </p:grpSpPr>
          <p:sp>
            <p:nvSpPr>
              <p:cNvPr id="180" name="Rectangle 179"/>
              <p:cNvSpPr/>
              <p:nvPr/>
            </p:nvSpPr>
            <p:spPr>
              <a:xfrm>
                <a:off x="4615712" y="1332454"/>
                <a:ext cx="333590" cy="506434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4682430" y="1321695"/>
                <a:ext cx="20015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1600" dirty="0"/>
                  <a:t>N</a:t>
                </a: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4282122" y="1332454"/>
                <a:ext cx="333590" cy="506434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187" name="Group 186"/>
              <p:cNvGrpSpPr/>
              <p:nvPr/>
            </p:nvGrpSpPr>
            <p:grpSpPr>
              <a:xfrm>
                <a:off x="4715789" y="1648975"/>
                <a:ext cx="133436" cy="126608"/>
                <a:chOff x="3786182" y="1214426"/>
                <a:chExt cx="142876" cy="142876"/>
              </a:xfrm>
            </p:grpSpPr>
            <p:sp>
              <p:nvSpPr>
                <p:cNvPr id="209" name="Oval 208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210" name="Straight Connector 209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/>
            </p:nvGrpSpPr>
            <p:grpSpPr>
              <a:xfrm>
                <a:off x="4382199" y="1648975"/>
                <a:ext cx="133436" cy="126608"/>
                <a:chOff x="3786182" y="1214426"/>
                <a:chExt cx="142876" cy="142876"/>
              </a:xfrm>
            </p:grpSpPr>
            <p:sp>
              <p:nvSpPr>
                <p:cNvPr id="201" name="Oval 200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202" name="Straight Connector 201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4" name="Rectangle 193"/>
              <p:cNvSpPr/>
              <p:nvPr/>
            </p:nvSpPr>
            <p:spPr>
              <a:xfrm>
                <a:off x="4282122" y="1321695"/>
                <a:ext cx="33359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1600" dirty="0"/>
                  <a:t>L</a:t>
                </a:r>
              </a:p>
            </p:txBody>
          </p:sp>
        </p:grpSp>
      </p:grpSp>
      <p:grpSp>
        <p:nvGrpSpPr>
          <p:cNvPr id="85" name="Group 84"/>
          <p:cNvGrpSpPr/>
          <p:nvPr/>
        </p:nvGrpSpPr>
        <p:grpSpPr>
          <a:xfrm>
            <a:off x="4591108" y="1321695"/>
            <a:ext cx="667180" cy="1098691"/>
            <a:chOff x="4949302" y="1321695"/>
            <a:chExt cx="667180" cy="1098691"/>
          </a:xfrm>
        </p:grpSpPr>
        <p:sp>
          <p:nvSpPr>
            <p:cNvPr id="349" name="Rectangle 348"/>
            <p:cNvSpPr/>
            <p:nvPr/>
          </p:nvSpPr>
          <p:spPr>
            <a:xfrm>
              <a:off x="4949302" y="1902192"/>
              <a:ext cx="629077" cy="5181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E" sz="1600" dirty="0"/>
                <a:t>Boiler</a:t>
              </a:r>
            </a:p>
            <a:p>
              <a:pPr algn="ctr"/>
              <a:r>
                <a:rPr lang="en-IE" sz="1600" dirty="0"/>
                <a:t>One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4949302" y="1321695"/>
              <a:ext cx="667180" cy="517193"/>
              <a:chOff x="4949302" y="1321695"/>
              <a:chExt cx="667180" cy="517193"/>
            </a:xfrm>
          </p:grpSpPr>
          <p:sp>
            <p:nvSpPr>
              <p:cNvPr id="216" name="Rectangle 215"/>
              <p:cNvSpPr/>
              <p:nvPr/>
            </p:nvSpPr>
            <p:spPr>
              <a:xfrm>
                <a:off x="5282892" y="1332454"/>
                <a:ext cx="333590" cy="506434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7" name="Rectangle 216"/>
              <p:cNvSpPr/>
              <p:nvPr/>
            </p:nvSpPr>
            <p:spPr>
              <a:xfrm>
                <a:off x="5349610" y="1321695"/>
                <a:ext cx="20015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1600" dirty="0"/>
                  <a:t>N</a:t>
                </a:r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4949302" y="1332454"/>
                <a:ext cx="333590" cy="506434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219" name="Group 218"/>
              <p:cNvGrpSpPr/>
              <p:nvPr/>
            </p:nvGrpSpPr>
            <p:grpSpPr>
              <a:xfrm>
                <a:off x="5382969" y="1648975"/>
                <a:ext cx="133436" cy="126608"/>
                <a:chOff x="3786182" y="1214426"/>
                <a:chExt cx="142876" cy="142876"/>
              </a:xfrm>
            </p:grpSpPr>
            <p:sp>
              <p:nvSpPr>
                <p:cNvPr id="220" name="Oval 219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221" name="Straight Connector 220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/>
            </p:nvGrpSpPr>
            <p:grpSpPr>
              <a:xfrm>
                <a:off x="5049379" y="1648975"/>
                <a:ext cx="133436" cy="126608"/>
                <a:chOff x="3786182" y="1214426"/>
                <a:chExt cx="142876" cy="142876"/>
              </a:xfrm>
            </p:grpSpPr>
            <p:sp>
              <p:nvSpPr>
                <p:cNvPr id="223" name="Oval 222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224" name="Straight Connector 223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5" name="Rectangle 224"/>
              <p:cNvSpPr/>
              <p:nvPr/>
            </p:nvSpPr>
            <p:spPr>
              <a:xfrm>
                <a:off x="4949302" y="1321695"/>
                <a:ext cx="33359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1600" dirty="0"/>
                  <a:t>L</a:t>
                </a:r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5258288" y="1321695"/>
            <a:ext cx="667180" cy="1098691"/>
            <a:chOff x="5616482" y="1321695"/>
            <a:chExt cx="667180" cy="1098691"/>
          </a:xfrm>
        </p:grpSpPr>
        <p:sp>
          <p:nvSpPr>
            <p:cNvPr id="350" name="Rectangle 349"/>
            <p:cNvSpPr/>
            <p:nvPr/>
          </p:nvSpPr>
          <p:spPr>
            <a:xfrm>
              <a:off x="5616482" y="1902192"/>
              <a:ext cx="629077" cy="5181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E" sz="1600" dirty="0"/>
                <a:t>Boiler</a:t>
              </a:r>
            </a:p>
            <a:p>
              <a:pPr algn="ctr"/>
              <a:r>
                <a:rPr lang="en-IE" sz="1600" dirty="0"/>
                <a:t>Two</a:t>
              </a: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5616482" y="1321695"/>
              <a:ext cx="667180" cy="517193"/>
              <a:chOff x="5616482" y="1321695"/>
              <a:chExt cx="667180" cy="517193"/>
            </a:xfrm>
          </p:grpSpPr>
          <p:sp>
            <p:nvSpPr>
              <p:cNvPr id="226" name="Rectangle 225"/>
              <p:cNvSpPr/>
              <p:nvPr/>
            </p:nvSpPr>
            <p:spPr>
              <a:xfrm>
                <a:off x="5950072" y="1332454"/>
                <a:ext cx="333590" cy="506434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7" name="Rectangle 226"/>
              <p:cNvSpPr/>
              <p:nvPr/>
            </p:nvSpPr>
            <p:spPr>
              <a:xfrm>
                <a:off x="6016789" y="1321695"/>
                <a:ext cx="20015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1600" dirty="0"/>
                  <a:t>N</a:t>
                </a:r>
              </a:p>
            </p:txBody>
          </p:sp>
          <p:sp>
            <p:nvSpPr>
              <p:cNvPr id="228" name="Rectangle 227"/>
              <p:cNvSpPr/>
              <p:nvPr/>
            </p:nvSpPr>
            <p:spPr>
              <a:xfrm>
                <a:off x="5616482" y="1332454"/>
                <a:ext cx="333590" cy="506434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229" name="Group 228"/>
              <p:cNvGrpSpPr/>
              <p:nvPr/>
            </p:nvGrpSpPr>
            <p:grpSpPr>
              <a:xfrm>
                <a:off x="6050148" y="1648975"/>
                <a:ext cx="133436" cy="126608"/>
                <a:chOff x="3786182" y="1214426"/>
                <a:chExt cx="142876" cy="142876"/>
              </a:xfrm>
            </p:grpSpPr>
            <p:sp>
              <p:nvSpPr>
                <p:cNvPr id="230" name="Oval 229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231" name="Straight Connector 230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2" name="Group 231"/>
              <p:cNvGrpSpPr/>
              <p:nvPr/>
            </p:nvGrpSpPr>
            <p:grpSpPr>
              <a:xfrm>
                <a:off x="5716559" y="1648975"/>
                <a:ext cx="133436" cy="126608"/>
                <a:chOff x="3786182" y="1214426"/>
                <a:chExt cx="142876" cy="142876"/>
              </a:xfrm>
            </p:grpSpPr>
            <p:sp>
              <p:nvSpPr>
                <p:cNvPr id="233" name="Oval 232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234" name="Straight Connector 233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5" name="Rectangle 234"/>
              <p:cNvSpPr/>
              <p:nvPr/>
            </p:nvSpPr>
            <p:spPr>
              <a:xfrm>
                <a:off x="5616482" y="1321695"/>
                <a:ext cx="33359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1600" dirty="0"/>
                  <a:t>L</a:t>
                </a:r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5925467" y="1321695"/>
            <a:ext cx="691954" cy="1316878"/>
            <a:chOff x="6283661" y="1321695"/>
            <a:chExt cx="691954" cy="1316878"/>
          </a:xfrm>
        </p:grpSpPr>
        <p:sp>
          <p:nvSpPr>
            <p:cNvPr id="351" name="Rectangle 350"/>
            <p:cNvSpPr/>
            <p:nvPr/>
          </p:nvSpPr>
          <p:spPr>
            <a:xfrm>
              <a:off x="6283661" y="1902192"/>
              <a:ext cx="691954" cy="7363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E" sz="1600" dirty="0"/>
                <a:t>Mains</a:t>
              </a:r>
            </a:p>
            <a:p>
              <a:pPr algn="ctr"/>
              <a:r>
                <a:rPr lang="en-IE" sz="1600" dirty="0"/>
                <a:t>Power</a:t>
              </a:r>
              <a:br>
                <a:rPr lang="en-IE" sz="1600" dirty="0"/>
              </a:br>
              <a:r>
                <a:rPr lang="en-IE" sz="1600" dirty="0"/>
                <a:t>Supply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6283661" y="1321695"/>
              <a:ext cx="667180" cy="517193"/>
              <a:chOff x="6283661" y="1321695"/>
              <a:chExt cx="667180" cy="517193"/>
            </a:xfrm>
          </p:grpSpPr>
          <p:sp>
            <p:nvSpPr>
              <p:cNvPr id="236" name="Rectangle 235"/>
              <p:cNvSpPr/>
              <p:nvPr/>
            </p:nvSpPr>
            <p:spPr>
              <a:xfrm>
                <a:off x="6617251" y="1332454"/>
                <a:ext cx="333590" cy="506434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7" name="Rectangle 236"/>
              <p:cNvSpPr/>
              <p:nvPr/>
            </p:nvSpPr>
            <p:spPr>
              <a:xfrm>
                <a:off x="6683969" y="1321695"/>
                <a:ext cx="20015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1600" dirty="0"/>
                  <a:t>N</a:t>
                </a:r>
              </a:p>
            </p:txBody>
          </p:sp>
          <p:sp>
            <p:nvSpPr>
              <p:cNvPr id="238" name="Rectangle 237"/>
              <p:cNvSpPr/>
              <p:nvPr/>
            </p:nvSpPr>
            <p:spPr>
              <a:xfrm>
                <a:off x="6283661" y="1332454"/>
                <a:ext cx="333590" cy="506434"/>
              </a:xfrm>
              <a:prstGeom prst="rect">
                <a:avLst/>
              </a:prstGeom>
              <a:solidFill>
                <a:srgbClr val="C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239" name="Group 238"/>
              <p:cNvGrpSpPr/>
              <p:nvPr/>
            </p:nvGrpSpPr>
            <p:grpSpPr>
              <a:xfrm>
                <a:off x="6717328" y="1648975"/>
                <a:ext cx="133436" cy="126608"/>
                <a:chOff x="3786182" y="1214426"/>
                <a:chExt cx="142876" cy="142876"/>
              </a:xfrm>
            </p:grpSpPr>
            <p:sp>
              <p:nvSpPr>
                <p:cNvPr id="240" name="Oval 239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241" name="Straight Connector 240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2" name="Group 241"/>
              <p:cNvGrpSpPr/>
              <p:nvPr/>
            </p:nvGrpSpPr>
            <p:grpSpPr>
              <a:xfrm>
                <a:off x="6383738" y="1648975"/>
                <a:ext cx="133436" cy="126608"/>
                <a:chOff x="3786182" y="1214426"/>
                <a:chExt cx="142876" cy="142876"/>
              </a:xfrm>
            </p:grpSpPr>
            <p:sp>
              <p:nvSpPr>
                <p:cNvPr id="243" name="Oval 242"/>
                <p:cNvSpPr/>
                <p:nvPr/>
              </p:nvSpPr>
              <p:spPr>
                <a:xfrm>
                  <a:off x="3786182" y="1214426"/>
                  <a:ext cx="142876" cy="142876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244" name="Straight Connector 243"/>
                <p:cNvCxnSpPr/>
                <p:nvPr/>
              </p:nvCxnSpPr>
              <p:spPr>
                <a:xfrm rot="16200000" flipH="1">
                  <a:off x="3821901" y="1250146"/>
                  <a:ext cx="71438" cy="7143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5" name="Rectangle 244"/>
              <p:cNvSpPr/>
              <p:nvPr/>
            </p:nvSpPr>
            <p:spPr>
              <a:xfrm>
                <a:off x="6283661" y="1321695"/>
                <a:ext cx="33359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1600" dirty="0"/>
                  <a:t>L</a:t>
                </a:r>
              </a:p>
            </p:txBody>
          </p:sp>
        </p:grpSp>
      </p:grpSp>
      <p:grpSp>
        <p:nvGrpSpPr>
          <p:cNvPr id="128" name="Group 127"/>
          <p:cNvGrpSpPr/>
          <p:nvPr/>
        </p:nvGrpSpPr>
        <p:grpSpPr>
          <a:xfrm>
            <a:off x="2394328" y="1016146"/>
            <a:ext cx="4725303" cy="3193406"/>
            <a:chOff x="2250312" y="1016146"/>
            <a:chExt cx="4725303" cy="3193406"/>
          </a:xfrm>
        </p:grpSpPr>
        <p:sp>
          <p:nvSpPr>
            <p:cNvPr id="265" name="Freeform 264"/>
            <p:cNvSpPr/>
            <p:nvPr/>
          </p:nvSpPr>
          <p:spPr>
            <a:xfrm>
              <a:off x="2250312" y="1016146"/>
              <a:ext cx="1352141" cy="1707394"/>
            </a:xfrm>
            <a:custGeom>
              <a:avLst/>
              <a:gdLst>
                <a:gd name="connsiteX0" fmla="*/ 1447800 w 1447800"/>
                <a:gd name="connsiteY0" fmla="*/ 1926772 h 1926772"/>
                <a:gd name="connsiteX1" fmla="*/ 1444172 w 1447800"/>
                <a:gd name="connsiteY1" fmla="*/ 3629 h 1926772"/>
                <a:gd name="connsiteX2" fmla="*/ 0 w 1447800"/>
                <a:gd name="connsiteY2" fmla="*/ 0 h 1926772"/>
                <a:gd name="connsiteX3" fmla="*/ 3629 w 1447800"/>
                <a:gd name="connsiteY3" fmla="*/ 656772 h 1926772"/>
                <a:gd name="connsiteX4" fmla="*/ 116114 w 1447800"/>
                <a:gd name="connsiteY4" fmla="*/ 736600 h 1926772"/>
                <a:gd name="connsiteX5" fmla="*/ 116114 w 1447800"/>
                <a:gd name="connsiteY5" fmla="*/ 736600 h 1926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7800" h="1926772">
                  <a:moveTo>
                    <a:pt x="1447800" y="1926772"/>
                  </a:moveTo>
                  <a:cubicBezTo>
                    <a:pt x="1446591" y="1285724"/>
                    <a:pt x="1445381" y="644677"/>
                    <a:pt x="1444172" y="3629"/>
                  </a:cubicBezTo>
                  <a:lnTo>
                    <a:pt x="0" y="0"/>
                  </a:lnTo>
                  <a:cubicBezTo>
                    <a:pt x="1210" y="218924"/>
                    <a:pt x="2419" y="437848"/>
                    <a:pt x="3629" y="656772"/>
                  </a:cubicBezTo>
                  <a:lnTo>
                    <a:pt x="116114" y="736600"/>
                  </a:lnTo>
                  <a:lnTo>
                    <a:pt x="116114" y="736600"/>
                  </a:lnTo>
                </a:path>
              </a:pathLst>
            </a:cu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5303247" y="3865612"/>
              <a:ext cx="1672368" cy="327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E" dirty="0"/>
                <a:t>Zone Stat Output</a:t>
              </a:r>
            </a:p>
          </p:txBody>
        </p:sp>
        <p:cxnSp>
          <p:nvCxnSpPr>
            <p:cNvPr id="436" name="Straight Connector 435"/>
            <p:cNvCxnSpPr/>
            <p:nvPr/>
          </p:nvCxnSpPr>
          <p:spPr>
            <a:xfrm flipH="1">
              <a:off x="3851922" y="4090852"/>
              <a:ext cx="1364252" cy="1"/>
            </a:xfrm>
            <a:prstGeom prst="line">
              <a:avLst/>
            </a:prstGeom>
            <a:ln w="28575">
              <a:solidFill>
                <a:schemeClr val="bg2">
                  <a:lumMod val="20000"/>
                  <a:lumOff val="8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3414789" y="2725146"/>
              <a:ext cx="400308" cy="31652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3414789" y="3115731"/>
              <a:ext cx="400308" cy="31652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3414789" y="3495557"/>
              <a:ext cx="400308" cy="31652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3414789" y="3875382"/>
              <a:ext cx="400308" cy="31652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414789" y="2714388"/>
              <a:ext cx="4074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A3</a:t>
              </a:r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3414789" y="3104972"/>
              <a:ext cx="398526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B3</a:t>
              </a:r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3414789" y="3484797"/>
              <a:ext cx="397028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C3</a:t>
              </a:r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3414789" y="3864622"/>
              <a:ext cx="414993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D3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750948" y="1594923"/>
            <a:ext cx="6368683" cy="3759250"/>
            <a:chOff x="606932" y="1594923"/>
            <a:chExt cx="6368683" cy="3759250"/>
          </a:xfrm>
        </p:grpSpPr>
        <p:sp>
          <p:nvSpPr>
            <p:cNvPr id="129" name="Rectangle 128"/>
            <p:cNvSpPr/>
            <p:nvPr/>
          </p:nvSpPr>
          <p:spPr>
            <a:xfrm>
              <a:off x="4207796" y="5026893"/>
              <a:ext cx="2767819" cy="327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E" dirty="0"/>
                <a:t>Live From Zone Time Controls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2635" y="2725146"/>
              <a:ext cx="400308" cy="31652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612635" y="3115731"/>
              <a:ext cx="400308" cy="31652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612635" y="3495557"/>
              <a:ext cx="400308" cy="31652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612635" y="3875382"/>
              <a:ext cx="400308" cy="31652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06932" y="2714387"/>
              <a:ext cx="4074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A2</a:t>
              </a:r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606932" y="3104972"/>
              <a:ext cx="398526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B2</a:t>
              </a:r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06932" y="3484797"/>
              <a:ext cx="397028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C2</a:t>
              </a:r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606932" y="3864622"/>
              <a:ext cx="414993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D2</a:t>
              </a:r>
            </a:p>
          </p:txBody>
        </p:sp>
        <p:sp>
          <p:nvSpPr>
            <p:cNvPr id="267" name="Freeform 266"/>
            <p:cNvSpPr/>
            <p:nvPr/>
          </p:nvSpPr>
          <p:spPr>
            <a:xfrm>
              <a:off x="810061" y="1594923"/>
              <a:ext cx="1199645" cy="1122185"/>
            </a:xfrm>
            <a:custGeom>
              <a:avLst/>
              <a:gdLst>
                <a:gd name="connsiteX0" fmla="*/ 1284515 w 1284515"/>
                <a:gd name="connsiteY0" fmla="*/ 79829 h 1266372"/>
                <a:gd name="connsiteX1" fmla="*/ 1211943 w 1284515"/>
                <a:gd name="connsiteY1" fmla="*/ 3629 h 1266372"/>
                <a:gd name="connsiteX2" fmla="*/ 0 w 1284515"/>
                <a:gd name="connsiteY2" fmla="*/ 0 h 1266372"/>
                <a:gd name="connsiteX3" fmla="*/ 7257 w 1284515"/>
                <a:gd name="connsiteY3" fmla="*/ 1266372 h 1266372"/>
                <a:gd name="connsiteX4" fmla="*/ 7257 w 1284515"/>
                <a:gd name="connsiteY4" fmla="*/ 1266372 h 1266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4515" h="1266372">
                  <a:moveTo>
                    <a:pt x="1284515" y="79829"/>
                  </a:moveTo>
                  <a:lnTo>
                    <a:pt x="1211943" y="3629"/>
                  </a:lnTo>
                  <a:lnTo>
                    <a:pt x="0" y="0"/>
                  </a:lnTo>
                  <a:lnTo>
                    <a:pt x="7257" y="1266372"/>
                  </a:lnTo>
                  <a:lnTo>
                    <a:pt x="7257" y="1266372"/>
                  </a:lnTo>
                </a:path>
              </a:pathLst>
            </a:cu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9" name="Freeform 288"/>
            <p:cNvSpPr/>
            <p:nvPr/>
          </p:nvSpPr>
          <p:spPr>
            <a:xfrm>
              <a:off x="812788" y="4203937"/>
              <a:ext cx="3177324" cy="1040007"/>
            </a:xfrm>
            <a:custGeom>
              <a:avLst/>
              <a:gdLst>
                <a:gd name="connsiteX0" fmla="*/ 0 w 7894320"/>
                <a:gd name="connsiteY0" fmla="*/ 0 h 3474720"/>
                <a:gd name="connsiteX1" fmla="*/ 6096 w 7894320"/>
                <a:gd name="connsiteY1" fmla="*/ 3474720 h 3474720"/>
                <a:gd name="connsiteX2" fmla="*/ 7894320 w 7894320"/>
                <a:gd name="connsiteY2" fmla="*/ 3468624 h 3474720"/>
                <a:gd name="connsiteX3" fmla="*/ 7894320 w 7894320"/>
                <a:gd name="connsiteY3" fmla="*/ 3468624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4320" h="3474720">
                  <a:moveTo>
                    <a:pt x="0" y="0"/>
                  </a:moveTo>
                  <a:lnTo>
                    <a:pt x="6096" y="3474720"/>
                  </a:lnTo>
                  <a:lnTo>
                    <a:pt x="7894320" y="3468624"/>
                  </a:lnTo>
                  <a:lnTo>
                    <a:pt x="7894320" y="3468624"/>
                  </a:lnTo>
                </a:path>
              </a:pathLst>
            </a:custGeom>
            <a:ln w="28575">
              <a:solidFill>
                <a:schemeClr val="bg2">
                  <a:lumMod val="20000"/>
                  <a:lumOff val="8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>
                <a:ln>
                  <a:solidFill>
                    <a:schemeClr val="tx1">
                      <a:lumMod val="65000"/>
                    </a:schemeClr>
                  </a:solidFill>
                </a:ln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557266" y="2408625"/>
            <a:ext cx="5562365" cy="2364907"/>
            <a:chOff x="1413250" y="2408625"/>
            <a:chExt cx="5562365" cy="2364907"/>
          </a:xfrm>
        </p:grpSpPr>
        <p:grpSp>
          <p:nvGrpSpPr>
            <p:cNvPr id="134" name="Group 133"/>
            <p:cNvGrpSpPr/>
            <p:nvPr/>
          </p:nvGrpSpPr>
          <p:grpSpPr>
            <a:xfrm>
              <a:off x="1616256" y="2408625"/>
              <a:ext cx="494682" cy="305762"/>
              <a:chOff x="1616256" y="2408625"/>
              <a:chExt cx="494682" cy="305762"/>
            </a:xfrm>
          </p:grpSpPr>
          <p:cxnSp>
            <p:nvCxnSpPr>
              <p:cNvPr id="88" name="Elbow Connector 87"/>
              <p:cNvCxnSpPr/>
              <p:nvPr/>
            </p:nvCxnSpPr>
            <p:spPr>
              <a:xfrm rot="5400000">
                <a:off x="1909444" y="2512893"/>
                <a:ext cx="305762" cy="97226"/>
              </a:xfrm>
              <a:prstGeom prst="bentConnector3">
                <a:avLst>
                  <a:gd name="adj1" fmla="val 50000"/>
                </a:avLst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Elbow Connector 86"/>
              <p:cNvCxnSpPr/>
              <p:nvPr/>
            </p:nvCxnSpPr>
            <p:spPr>
              <a:xfrm rot="5400000">
                <a:off x="1511988" y="2512893"/>
                <a:ext cx="305762" cy="97226"/>
              </a:xfrm>
              <a:prstGeom prst="bentConnector3">
                <a:avLst>
                  <a:gd name="adj1" fmla="val 50000"/>
                </a:avLst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Rectangle 6"/>
            <p:cNvSpPr/>
            <p:nvPr/>
          </p:nvSpPr>
          <p:spPr>
            <a:xfrm>
              <a:off x="4527574" y="4446252"/>
              <a:ext cx="2448041" cy="327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E" dirty="0"/>
                <a:t>Zone Neutral Connections</a:t>
              </a:r>
            </a:p>
          </p:txBody>
        </p:sp>
        <p:sp>
          <p:nvSpPr>
            <p:cNvPr id="291" name="Freeform 290"/>
            <p:cNvSpPr/>
            <p:nvPr/>
          </p:nvSpPr>
          <p:spPr>
            <a:xfrm>
              <a:off x="1813558" y="4203938"/>
              <a:ext cx="2568641" cy="451189"/>
            </a:xfrm>
            <a:custGeom>
              <a:avLst/>
              <a:gdLst>
                <a:gd name="connsiteX0" fmla="*/ 0 w 7894320"/>
                <a:gd name="connsiteY0" fmla="*/ 0 h 3474720"/>
                <a:gd name="connsiteX1" fmla="*/ 6096 w 7894320"/>
                <a:gd name="connsiteY1" fmla="*/ 3474720 h 3474720"/>
                <a:gd name="connsiteX2" fmla="*/ 7894320 w 7894320"/>
                <a:gd name="connsiteY2" fmla="*/ 3468624 h 3474720"/>
                <a:gd name="connsiteX3" fmla="*/ 7894320 w 7894320"/>
                <a:gd name="connsiteY3" fmla="*/ 3468624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4320" h="3474720">
                  <a:moveTo>
                    <a:pt x="0" y="0"/>
                  </a:moveTo>
                  <a:lnTo>
                    <a:pt x="6096" y="3474720"/>
                  </a:lnTo>
                  <a:lnTo>
                    <a:pt x="7894320" y="3468624"/>
                  </a:lnTo>
                  <a:lnTo>
                    <a:pt x="7894320" y="3468624"/>
                  </a:lnTo>
                </a:path>
              </a:pathLst>
            </a:custGeom>
            <a:ln w="28575">
              <a:solidFill>
                <a:schemeClr val="bg2">
                  <a:lumMod val="20000"/>
                  <a:lumOff val="8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>
                <a:ln>
                  <a:solidFill>
                    <a:schemeClr val="tx1">
                      <a:lumMod val="65000"/>
                    </a:schemeClr>
                  </a:solidFill>
                </a:ln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13250" y="2725146"/>
              <a:ext cx="400308" cy="31652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13558" y="2725146"/>
              <a:ext cx="400308" cy="31652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1413250" y="3115731"/>
              <a:ext cx="400308" cy="31652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1813558" y="3115731"/>
              <a:ext cx="400308" cy="31652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1413250" y="3495557"/>
              <a:ext cx="400308" cy="31652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1813558" y="3495557"/>
              <a:ext cx="400308" cy="31652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1413250" y="3875382"/>
              <a:ext cx="400308" cy="31652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1813558" y="3875382"/>
              <a:ext cx="400308" cy="31652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13250" y="2714388"/>
              <a:ext cx="4074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A5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13558" y="2714388"/>
              <a:ext cx="4074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A6</a:t>
              </a:r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1413250" y="3104972"/>
              <a:ext cx="398526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B5</a:t>
              </a:r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1813558" y="3104972"/>
              <a:ext cx="398526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B6</a:t>
              </a:r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1413250" y="3484797"/>
              <a:ext cx="397028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C5</a:t>
              </a:r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1813558" y="3484797"/>
              <a:ext cx="397028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C6</a:t>
              </a:r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1413250" y="3864622"/>
              <a:ext cx="414993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D5</a:t>
              </a:r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1813558" y="3864622"/>
              <a:ext cx="414993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D6</a:t>
              </a: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2924985" y="1775583"/>
            <a:ext cx="4194646" cy="2707629"/>
            <a:chOff x="2924985" y="1775583"/>
            <a:chExt cx="4194646" cy="2707629"/>
          </a:xfrm>
        </p:grpSpPr>
        <p:cxnSp>
          <p:nvCxnSpPr>
            <p:cNvPr id="401" name="Elbow Connector 400"/>
            <p:cNvCxnSpPr/>
            <p:nvPr/>
          </p:nvCxnSpPr>
          <p:spPr>
            <a:xfrm rot="16200000" flipH="1">
              <a:off x="2681394" y="2019174"/>
              <a:ext cx="938803" cy="451622"/>
            </a:xfrm>
            <a:prstGeom prst="bentConnector3">
              <a:avLst>
                <a:gd name="adj1" fmla="val 13484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Rectangle 129"/>
            <p:cNvSpPr/>
            <p:nvPr/>
          </p:nvSpPr>
          <p:spPr>
            <a:xfrm>
              <a:off x="4608891" y="4155932"/>
              <a:ext cx="2510740" cy="327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E" dirty="0"/>
                <a:t>Zone Stat Input - Call Input</a:t>
              </a:r>
            </a:p>
          </p:txBody>
        </p:sp>
        <p:sp>
          <p:nvSpPr>
            <p:cNvPr id="437" name="Freeform 436"/>
            <p:cNvSpPr/>
            <p:nvPr/>
          </p:nvSpPr>
          <p:spPr>
            <a:xfrm>
              <a:off x="3376606" y="4208628"/>
              <a:ext cx="1116249" cy="176257"/>
            </a:xfrm>
            <a:custGeom>
              <a:avLst/>
              <a:gdLst>
                <a:gd name="connsiteX0" fmla="*/ 0 w 7894320"/>
                <a:gd name="connsiteY0" fmla="*/ 0 h 3474720"/>
                <a:gd name="connsiteX1" fmla="*/ 6096 w 7894320"/>
                <a:gd name="connsiteY1" fmla="*/ 3474720 h 3474720"/>
                <a:gd name="connsiteX2" fmla="*/ 7894320 w 7894320"/>
                <a:gd name="connsiteY2" fmla="*/ 3468624 h 3474720"/>
                <a:gd name="connsiteX3" fmla="*/ 7894320 w 7894320"/>
                <a:gd name="connsiteY3" fmla="*/ 3468624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4320" h="3474720">
                  <a:moveTo>
                    <a:pt x="0" y="0"/>
                  </a:moveTo>
                  <a:lnTo>
                    <a:pt x="6096" y="3474720"/>
                  </a:lnTo>
                  <a:lnTo>
                    <a:pt x="7894320" y="3468624"/>
                  </a:lnTo>
                  <a:lnTo>
                    <a:pt x="7894320" y="3468624"/>
                  </a:lnTo>
                </a:path>
              </a:pathLst>
            </a:custGeom>
            <a:ln w="28575">
              <a:solidFill>
                <a:schemeClr val="bg2">
                  <a:lumMod val="20000"/>
                  <a:lumOff val="8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>
                <a:ln>
                  <a:solidFill>
                    <a:schemeClr val="tx1">
                      <a:lumMod val="65000"/>
                    </a:schemeClr>
                  </a:solidFill>
                </a:ln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58498" y="2725146"/>
              <a:ext cx="400308" cy="3165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3158498" y="3115731"/>
              <a:ext cx="400308" cy="3165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3158498" y="3495557"/>
              <a:ext cx="400308" cy="3165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3158498" y="3875382"/>
              <a:ext cx="400308" cy="3165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58498" y="2714387"/>
              <a:ext cx="4074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A4</a:t>
              </a:r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3158498" y="3104972"/>
              <a:ext cx="398526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B4</a:t>
              </a:r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3158498" y="3484797"/>
              <a:ext cx="397028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C4</a:t>
              </a:r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3158498" y="3864622"/>
              <a:ext cx="414993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D4</a:t>
              </a: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2357882" y="2408625"/>
            <a:ext cx="815301" cy="1800927"/>
            <a:chOff x="2357882" y="2408625"/>
            <a:chExt cx="815301" cy="1800927"/>
          </a:xfrm>
        </p:grpSpPr>
        <p:cxnSp>
          <p:nvCxnSpPr>
            <p:cNvPr id="314" name="Elbow Connector 313"/>
            <p:cNvCxnSpPr/>
            <p:nvPr/>
          </p:nvCxnSpPr>
          <p:spPr>
            <a:xfrm rot="16200000" flipH="1">
              <a:off x="2793634" y="2519169"/>
              <a:ext cx="305762" cy="84673"/>
            </a:xfrm>
            <a:prstGeom prst="bentConnector3">
              <a:avLst>
                <a:gd name="adj1" fmla="val 50000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5" name="Elbow Connector 314"/>
            <p:cNvCxnSpPr/>
            <p:nvPr/>
          </p:nvCxnSpPr>
          <p:spPr>
            <a:xfrm rot="5400000">
              <a:off x="2447492" y="2519169"/>
              <a:ext cx="305762" cy="84673"/>
            </a:xfrm>
            <a:prstGeom prst="bentConnector3">
              <a:avLst>
                <a:gd name="adj1" fmla="val 50000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2357882" y="2725146"/>
              <a:ext cx="400308" cy="3165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758190" y="2725146"/>
              <a:ext cx="400308" cy="3165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2357882" y="3115731"/>
              <a:ext cx="400308" cy="3165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2758190" y="3115731"/>
              <a:ext cx="400308" cy="3165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2357882" y="3495557"/>
              <a:ext cx="400308" cy="3165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2758190" y="3495557"/>
              <a:ext cx="400308" cy="3165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2357882" y="3875382"/>
              <a:ext cx="400308" cy="3165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2758190" y="3875382"/>
              <a:ext cx="400308" cy="3165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357882" y="2714387"/>
              <a:ext cx="4074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A7</a:t>
              </a:r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2357882" y="3104972"/>
              <a:ext cx="398526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B7</a:t>
              </a:r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2357882" y="3484797"/>
              <a:ext cx="397028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C7</a:t>
              </a:r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2357882" y="3864622"/>
              <a:ext cx="414993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D7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758190" y="2714387"/>
              <a:ext cx="4074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A8</a:t>
              </a:r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2758190" y="3104972"/>
              <a:ext cx="398526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B8</a:t>
              </a:r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2758190" y="3484797"/>
              <a:ext cx="397028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C8</a:t>
              </a:r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2758190" y="3864622"/>
              <a:ext cx="414993" cy="344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E" sz="1600" dirty="0"/>
                <a:t>D8</a:t>
              </a: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418097" y="3121074"/>
            <a:ext cx="338554" cy="323963"/>
            <a:chOff x="3806154" y="2455318"/>
            <a:chExt cx="338554" cy="323963"/>
          </a:xfrm>
        </p:grpSpPr>
        <p:pic>
          <p:nvPicPr>
            <p:cNvPr id="326" name="Picture 3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404" y="2455318"/>
              <a:ext cx="326744" cy="323963"/>
            </a:xfrm>
            <a:prstGeom prst="rect">
              <a:avLst/>
            </a:prstGeom>
          </p:spPr>
        </p:pic>
        <p:sp>
          <p:nvSpPr>
            <p:cNvPr id="327" name="Rectangle 326"/>
            <p:cNvSpPr/>
            <p:nvPr/>
          </p:nvSpPr>
          <p:spPr>
            <a:xfrm>
              <a:off x="3806154" y="2486401"/>
              <a:ext cx="3385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E" sz="600" dirty="0">
                  <a:solidFill>
                    <a:schemeClr val="bg1"/>
                  </a:solidFill>
                </a:rPr>
                <a:t>Zone</a:t>
              </a:r>
            </a:p>
            <a:p>
              <a:pPr algn="ctr"/>
              <a:r>
                <a:rPr lang="en-IE" sz="600" dirty="0">
                  <a:solidFill>
                    <a:schemeClr val="bg1"/>
                  </a:solidFill>
                </a:rPr>
                <a:t>LED</a:t>
              </a:r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418097" y="3492587"/>
            <a:ext cx="338554" cy="323963"/>
            <a:chOff x="3806154" y="2455318"/>
            <a:chExt cx="338554" cy="323963"/>
          </a:xfrm>
        </p:grpSpPr>
        <p:pic>
          <p:nvPicPr>
            <p:cNvPr id="341" name="Picture 3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404" y="2455318"/>
              <a:ext cx="326744" cy="323963"/>
            </a:xfrm>
            <a:prstGeom prst="rect">
              <a:avLst/>
            </a:prstGeom>
          </p:spPr>
        </p:pic>
        <p:sp>
          <p:nvSpPr>
            <p:cNvPr id="342" name="Rectangle 341"/>
            <p:cNvSpPr/>
            <p:nvPr/>
          </p:nvSpPr>
          <p:spPr>
            <a:xfrm>
              <a:off x="3806154" y="2486401"/>
              <a:ext cx="3385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E" sz="600" dirty="0">
                  <a:solidFill>
                    <a:schemeClr val="bg1"/>
                  </a:solidFill>
                </a:rPr>
                <a:t>Zone</a:t>
              </a:r>
            </a:p>
            <a:p>
              <a:pPr algn="ctr"/>
              <a:r>
                <a:rPr lang="en-IE" sz="600" dirty="0">
                  <a:solidFill>
                    <a:schemeClr val="bg1"/>
                  </a:solidFill>
                </a:rPr>
                <a:t>LED</a:t>
              </a:r>
            </a:p>
          </p:txBody>
        </p:sp>
      </p:grpSp>
      <p:grpSp>
        <p:nvGrpSpPr>
          <p:cNvPr id="343" name="Group 342"/>
          <p:cNvGrpSpPr/>
          <p:nvPr/>
        </p:nvGrpSpPr>
        <p:grpSpPr>
          <a:xfrm>
            <a:off x="418097" y="3864101"/>
            <a:ext cx="338554" cy="323963"/>
            <a:chOff x="3806154" y="2455318"/>
            <a:chExt cx="338554" cy="323963"/>
          </a:xfrm>
        </p:grpSpPr>
        <p:pic>
          <p:nvPicPr>
            <p:cNvPr id="400" name="Picture 39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404" y="2455318"/>
              <a:ext cx="326744" cy="323963"/>
            </a:xfrm>
            <a:prstGeom prst="rect">
              <a:avLst/>
            </a:prstGeom>
          </p:spPr>
        </p:pic>
        <p:sp>
          <p:nvSpPr>
            <p:cNvPr id="402" name="Rectangle 401"/>
            <p:cNvSpPr/>
            <p:nvPr/>
          </p:nvSpPr>
          <p:spPr>
            <a:xfrm>
              <a:off x="3806154" y="2486401"/>
              <a:ext cx="3385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E" sz="600" dirty="0">
                  <a:solidFill>
                    <a:schemeClr val="bg1"/>
                  </a:solidFill>
                </a:rPr>
                <a:t>Zone</a:t>
              </a:r>
            </a:p>
            <a:p>
              <a:pPr algn="ctr"/>
              <a:r>
                <a:rPr lang="en-IE" sz="600" dirty="0">
                  <a:solidFill>
                    <a:schemeClr val="bg1"/>
                  </a:solidFill>
                </a:rPr>
                <a:t>LED</a:t>
              </a:r>
            </a:p>
          </p:txBody>
        </p:sp>
      </p:grpSp>
      <p:grpSp>
        <p:nvGrpSpPr>
          <p:cNvPr id="414" name="Group 413"/>
          <p:cNvGrpSpPr/>
          <p:nvPr/>
        </p:nvGrpSpPr>
        <p:grpSpPr>
          <a:xfrm>
            <a:off x="1001870" y="699412"/>
            <a:ext cx="333590" cy="506434"/>
            <a:chOff x="1546686" y="699412"/>
            <a:chExt cx="333590" cy="506434"/>
          </a:xfrm>
        </p:grpSpPr>
        <p:grpSp>
          <p:nvGrpSpPr>
            <p:cNvPr id="415" name="Group 414"/>
            <p:cNvGrpSpPr/>
            <p:nvPr/>
          </p:nvGrpSpPr>
          <p:grpSpPr>
            <a:xfrm>
              <a:off x="1613404" y="699412"/>
              <a:ext cx="200154" cy="506434"/>
              <a:chOff x="4000496" y="1142988"/>
              <a:chExt cx="214314" cy="714380"/>
            </a:xfrm>
          </p:grpSpPr>
          <p:sp>
            <p:nvSpPr>
              <p:cNvPr id="417" name="Rectangle 416"/>
              <p:cNvSpPr/>
              <p:nvPr/>
            </p:nvSpPr>
            <p:spPr>
              <a:xfrm>
                <a:off x="4000496" y="1285864"/>
                <a:ext cx="214314" cy="428628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9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2">
                      <a:lumMod val="90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18" name="Rectangle 417"/>
              <p:cNvSpPr/>
              <p:nvPr/>
            </p:nvSpPr>
            <p:spPr>
              <a:xfrm>
                <a:off x="4000496" y="1714492"/>
                <a:ext cx="214314" cy="1428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419" name="Straight Connector 418"/>
              <p:cNvCxnSpPr/>
              <p:nvPr/>
            </p:nvCxnSpPr>
            <p:spPr>
              <a:xfrm rot="16200000" flipH="1">
                <a:off x="3893339" y="1500178"/>
                <a:ext cx="428628" cy="1588"/>
              </a:xfrm>
              <a:prstGeom prst="line">
                <a:avLst/>
              </a:prstGeom>
              <a:ln>
                <a:solidFill>
                  <a:srgbClr val="BA570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0" name="Rectangle 419"/>
              <p:cNvSpPr/>
              <p:nvPr/>
            </p:nvSpPr>
            <p:spPr>
              <a:xfrm>
                <a:off x="4000496" y="1142988"/>
                <a:ext cx="214314" cy="1428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416" name="TextBox 415"/>
            <p:cNvSpPr txBox="1"/>
            <p:nvPr/>
          </p:nvSpPr>
          <p:spPr>
            <a:xfrm>
              <a:off x="1546686" y="790563"/>
              <a:ext cx="333590" cy="218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1A</a:t>
              </a:r>
            </a:p>
          </p:txBody>
        </p:sp>
      </p:grpSp>
      <p:grpSp>
        <p:nvGrpSpPr>
          <p:cNvPr id="421" name="Group 420"/>
          <p:cNvGrpSpPr/>
          <p:nvPr/>
        </p:nvGrpSpPr>
        <p:grpSpPr>
          <a:xfrm>
            <a:off x="673624" y="699412"/>
            <a:ext cx="333590" cy="506434"/>
            <a:chOff x="1546686" y="699412"/>
            <a:chExt cx="333590" cy="506434"/>
          </a:xfrm>
        </p:grpSpPr>
        <p:grpSp>
          <p:nvGrpSpPr>
            <p:cNvPr id="422" name="Group 421"/>
            <p:cNvGrpSpPr/>
            <p:nvPr/>
          </p:nvGrpSpPr>
          <p:grpSpPr>
            <a:xfrm>
              <a:off x="1613404" y="699412"/>
              <a:ext cx="200154" cy="506434"/>
              <a:chOff x="4000496" y="1142988"/>
              <a:chExt cx="214314" cy="714380"/>
            </a:xfrm>
          </p:grpSpPr>
          <p:sp>
            <p:nvSpPr>
              <p:cNvPr id="425" name="Rectangle 424"/>
              <p:cNvSpPr/>
              <p:nvPr/>
            </p:nvSpPr>
            <p:spPr>
              <a:xfrm>
                <a:off x="4000496" y="1285864"/>
                <a:ext cx="214314" cy="428628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9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2">
                      <a:lumMod val="90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31" name="Rectangle 430"/>
              <p:cNvSpPr/>
              <p:nvPr/>
            </p:nvSpPr>
            <p:spPr>
              <a:xfrm>
                <a:off x="4000496" y="1714492"/>
                <a:ext cx="214314" cy="1428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432" name="Straight Connector 431"/>
              <p:cNvCxnSpPr/>
              <p:nvPr/>
            </p:nvCxnSpPr>
            <p:spPr>
              <a:xfrm rot="16200000" flipH="1">
                <a:off x="3893339" y="1500178"/>
                <a:ext cx="428628" cy="1588"/>
              </a:xfrm>
              <a:prstGeom prst="line">
                <a:avLst/>
              </a:prstGeom>
              <a:ln>
                <a:solidFill>
                  <a:srgbClr val="BA570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3" name="Rectangle 432"/>
              <p:cNvSpPr/>
              <p:nvPr/>
            </p:nvSpPr>
            <p:spPr>
              <a:xfrm>
                <a:off x="4000496" y="1142988"/>
                <a:ext cx="214314" cy="1428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424" name="TextBox 423"/>
            <p:cNvSpPr txBox="1"/>
            <p:nvPr/>
          </p:nvSpPr>
          <p:spPr>
            <a:xfrm>
              <a:off x="1546686" y="790563"/>
              <a:ext cx="333590" cy="218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1A</a:t>
              </a:r>
            </a:p>
          </p:txBody>
        </p:sp>
      </p:grpSp>
      <p:grpSp>
        <p:nvGrpSpPr>
          <p:cNvPr id="434" name="Group 433"/>
          <p:cNvGrpSpPr/>
          <p:nvPr/>
        </p:nvGrpSpPr>
        <p:grpSpPr>
          <a:xfrm>
            <a:off x="380547" y="699412"/>
            <a:ext cx="333590" cy="506434"/>
            <a:chOff x="1546686" y="699412"/>
            <a:chExt cx="333590" cy="506434"/>
          </a:xfrm>
        </p:grpSpPr>
        <p:grpSp>
          <p:nvGrpSpPr>
            <p:cNvPr id="435" name="Group 434"/>
            <p:cNvGrpSpPr/>
            <p:nvPr/>
          </p:nvGrpSpPr>
          <p:grpSpPr>
            <a:xfrm>
              <a:off x="1613404" y="699412"/>
              <a:ext cx="200154" cy="506434"/>
              <a:chOff x="4000496" y="1142988"/>
              <a:chExt cx="214314" cy="714380"/>
            </a:xfrm>
          </p:grpSpPr>
          <p:sp>
            <p:nvSpPr>
              <p:cNvPr id="445" name="Rectangle 444"/>
              <p:cNvSpPr/>
              <p:nvPr/>
            </p:nvSpPr>
            <p:spPr>
              <a:xfrm>
                <a:off x="4000496" y="1285864"/>
                <a:ext cx="214314" cy="428628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9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2">
                      <a:lumMod val="90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46" name="Rectangle 445"/>
              <p:cNvSpPr/>
              <p:nvPr/>
            </p:nvSpPr>
            <p:spPr>
              <a:xfrm>
                <a:off x="4000496" y="1714492"/>
                <a:ext cx="214314" cy="1428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447" name="Straight Connector 446"/>
              <p:cNvCxnSpPr/>
              <p:nvPr/>
            </p:nvCxnSpPr>
            <p:spPr>
              <a:xfrm rot="16200000" flipH="1">
                <a:off x="3893339" y="1500178"/>
                <a:ext cx="428628" cy="1588"/>
              </a:xfrm>
              <a:prstGeom prst="line">
                <a:avLst/>
              </a:prstGeom>
              <a:ln>
                <a:solidFill>
                  <a:srgbClr val="BA570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8" name="Rectangle 447"/>
              <p:cNvSpPr/>
              <p:nvPr/>
            </p:nvSpPr>
            <p:spPr>
              <a:xfrm>
                <a:off x="4000496" y="1142988"/>
                <a:ext cx="214314" cy="1428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444" name="TextBox 443"/>
            <p:cNvSpPr txBox="1"/>
            <p:nvPr/>
          </p:nvSpPr>
          <p:spPr>
            <a:xfrm>
              <a:off x="1546686" y="790563"/>
              <a:ext cx="333590" cy="218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1A</a:t>
              </a:r>
            </a:p>
          </p:txBody>
        </p:sp>
      </p:grpSp>
      <p:sp>
        <p:nvSpPr>
          <p:cNvPr id="438" name="Freeform 437"/>
          <p:cNvSpPr/>
          <p:nvPr/>
        </p:nvSpPr>
        <p:spPr>
          <a:xfrm>
            <a:off x="6425852" y="723845"/>
            <a:ext cx="1732730" cy="600462"/>
          </a:xfrm>
          <a:custGeom>
            <a:avLst/>
            <a:gdLst>
              <a:gd name="connsiteX0" fmla="*/ 12192 w 371856"/>
              <a:gd name="connsiteY0" fmla="*/ 1115568 h 1115568"/>
              <a:gd name="connsiteX1" fmla="*/ 0 w 371856"/>
              <a:gd name="connsiteY1" fmla="*/ 6096 h 1115568"/>
              <a:gd name="connsiteX2" fmla="*/ 371856 w 371856"/>
              <a:gd name="connsiteY2" fmla="*/ 0 h 1115568"/>
              <a:gd name="connsiteX3" fmla="*/ 371856 w 371856"/>
              <a:gd name="connsiteY3" fmla="*/ 0 h 1115568"/>
              <a:gd name="connsiteX0" fmla="*/ 0 w 372452"/>
              <a:gd name="connsiteY0" fmla="*/ 1115568 h 1115568"/>
              <a:gd name="connsiteX1" fmla="*/ 596 w 372452"/>
              <a:gd name="connsiteY1" fmla="*/ 6096 h 1115568"/>
              <a:gd name="connsiteX2" fmla="*/ 372452 w 372452"/>
              <a:gd name="connsiteY2" fmla="*/ 0 h 1115568"/>
              <a:gd name="connsiteX3" fmla="*/ 372452 w 372452"/>
              <a:gd name="connsiteY3" fmla="*/ 0 h 111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452" h="1115568">
                <a:moveTo>
                  <a:pt x="0" y="1115568"/>
                </a:moveTo>
                <a:cubicBezTo>
                  <a:pt x="199" y="745744"/>
                  <a:pt x="397" y="375920"/>
                  <a:pt x="596" y="6096"/>
                </a:cubicBezTo>
                <a:lnTo>
                  <a:pt x="372452" y="0"/>
                </a:lnTo>
                <a:lnTo>
                  <a:pt x="372452" y="0"/>
                </a:ln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5" name="Group 4"/>
          <p:cNvGrpSpPr/>
          <p:nvPr/>
        </p:nvGrpSpPr>
        <p:grpSpPr>
          <a:xfrm>
            <a:off x="3923928" y="699413"/>
            <a:ext cx="333590" cy="506434"/>
            <a:chOff x="4258724" y="545324"/>
            <a:chExt cx="357190" cy="542262"/>
          </a:xfrm>
        </p:grpSpPr>
        <p:grpSp>
          <p:nvGrpSpPr>
            <p:cNvPr id="321" name="Group 320"/>
            <p:cNvGrpSpPr/>
            <p:nvPr/>
          </p:nvGrpSpPr>
          <p:grpSpPr>
            <a:xfrm>
              <a:off x="4330162" y="545324"/>
              <a:ext cx="214314" cy="542262"/>
              <a:chOff x="4000496" y="1142988"/>
              <a:chExt cx="214314" cy="714380"/>
            </a:xfrm>
          </p:grpSpPr>
          <p:sp>
            <p:nvSpPr>
              <p:cNvPr id="322" name="Rectangle 321"/>
              <p:cNvSpPr/>
              <p:nvPr/>
            </p:nvSpPr>
            <p:spPr>
              <a:xfrm>
                <a:off x="4000496" y="1285864"/>
                <a:ext cx="214314" cy="428628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9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2">
                      <a:lumMod val="90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4000496" y="1714492"/>
                <a:ext cx="214314" cy="1428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324" name="Straight Connector 323"/>
              <p:cNvCxnSpPr/>
              <p:nvPr/>
            </p:nvCxnSpPr>
            <p:spPr>
              <a:xfrm rot="16200000" flipH="1">
                <a:off x="3893339" y="1500178"/>
                <a:ext cx="428628" cy="1588"/>
              </a:xfrm>
              <a:prstGeom prst="line">
                <a:avLst/>
              </a:prstGeom>
              <a:ln>
                <a:solidFill>
                  <a:srgbClr val="BA570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5" name="Rectangle 324"/>
              <p:cNvSpPr/>
              <p:nvPr/>
            </p:nvSpPr>
            <p:spPr>
              <a:xfrm>
                <a:off x="4000496" y="1142988"/>
                <a:ext cx="214314" cy="1428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249" name="TextBox 248"/>
            <p:cNvSpPr txBox="1"/>
            <p:nvPr/>
          </p:nvSpPr>
          <p:spPr>
            <a:xfrm>
              <a:off x="4258724" y="642922"/>
              <a:ext cx="357190" cy="23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3A</a:t>
              </a:r>
            </a:p>
          </p:txBody>
        </p:sp>
      </p:grpSp>
      <p:cxnSp>
        <p:nvCxnSpPr>
          <p:cNvPr id="328" name="Straight Connector 327"/>
          <p:cNvCxnSpPr/>
          <p:nvPr/>
        </p:nvCxnSpPr>
        <p:spPr>
          <a:xfrm rot="5400000">
            <a:off x="4414758" y="989271"/>
            <a:ext cx="686290" cy="1483"/>
          </a:xfrm>
          <a:prstGeom prst="line">
            <a:avLst/>
          </a:prstGeom>
          <a:ln w="76200">
            <a:solidFill>
              <a:srgbClr val="BD13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4591108" y="699413"/>
            <a:ext cx="333590" cy="506434"/>
            <a:chOff x="4973104" y="545324"/>
            <a:chExt cx="357190" cy="542262"/>
          </a:xfrm>
        </p:grpSpPr>
        <p:grpSp>
          <p:nvGrpSpPr>
            <p:cNvPr id="329" name="Group 328"/>
            <p:cNvGrpSpPr/>
            <p:nvPr/>
          </p:nvGrpSpPr>
          <p:grpSpPr>
            <a:xfrm>
              <a:off x="5044542" y="545324"/>
              <a:ext cx="214314" cy="542262"/>
              <a:chOff x="4000496" y="1142988"/>
              <a:chExt cx="214314" cy="714380"/>
            </a:xfrm>
          </p:grpSpPr>
          <p:sp>
            <p:nvSpPr>
              <p:cNvPr id="330" name="Rectangle 329"/>
              <p:cNvSpPr/>
              <p:nvPr/>
            </p:nvSpPr>
            <p:spPr>
              <a:xfrm>
                <a:off x="4000496" y="1285864"/>
                <a:ext cx="214314" cy="428628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9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2">
                      <a:lumMod val="90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1" name="Rectangle 330"/>
              <p:cNvSpPr/>
              <p:nvPr/>
            </p:nvSpPr>
            <p:spPr>
              <a:xfrm>
                <a:off x="4000496" y="1714492"/>
                <a:ext cx="214314" cy="1428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332" name="Straight Connector 331"/>
              <p:cNvCxnSpPr/>
              <p:nvPr/>
            </p:nvCxnSpPr>
            <p:spPr>
              <a:xfrm rot="16200000" flipH="1">
                <a:off x="3893339" y="1500178"/>
                <a:ext cx="428628" cy="1588"/>
              </a:xfrm>
              <a:prstGeom prst="line">
                <a:avLst/>
              </a:prstGeom>
              <a:ln>
                <a:solidFill>
                  <a:srgbClr val="BA570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3" name="Rectangle 332"/>
              <p:cNvSpPr/>
              <p:nvPr/>
            </p:nvSpPr>
            <p:spPr>
              <a:xfrm>
                <a:off x="4000496" y="1142988"/>
                <a:ext cx="214314" cy="1428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250" name="TextBox 249"/>
            <p:cNvSpPr txBox="1"/>
            <p:nvPr/>
          </p:nvSpPr>
          <p:spPr>
            <a:xfrm>
              <a:off x="4973104" y="642923"/>
              <a:ext cx="357190" cy="233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3A</a:t>
              </a:r>
            </a:p>
          </p:txBody>
        </p:sp>
      </p:grpSp>
      <p:cxnSp>
        <p:nvCxnSpPr>
          <p:cNvPr id="335" name="Straight Connector 334"/>
          <p:cNvCxnSpPr/>
          <p:nvPr/>
        </p:nvCxnSpPr>
        <p:spPr>
          <a:xfrm rot="5400000">
            <a:off x="5081938" y="989271"/>
            <a:ext cx="686290" cy="1483"/>
          </a:xfrm>
          <a:prstGeom prst="line">
            <a:avLst/>
          </a:prstGeom>
          <a:ln w="76200">
            <a:solidFill>
              <a:srgbClr val="BD13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3" name="Freeform 402"/>
          <p:cNvSpPr/>
          <p:nvPr/>
        </p:nvSpPr>
        <p:spPr>
          <a:xfrm>
            <a:off x="2943589" y="400769"/>
            <a:ext cx="5315070" cy="939382"/>
          </a:xfrm>
          <a:custGeom>
            <a:avLst/>
            <a:gdLst>
              <a:gd name="connsiteX0" fmla="*/ 0 w 5504688"/>
              <a:gd name="connsiteY0" fmla="*/ 1005840 h 1005840"/>
              <a:gd name="connsiteX1" fmla="*/ 6096 w 5504688"/>
              <a:gd name="connsiteY1" fmla="*/ 755904 h 1005840"/>
              <a:gd name="connsiteX2" fmla="*/ 12192 w 5504688"/>
              <a:gd name="connsiteY2" fmla="*/ 579120 h 1005840"/>
              <a:gd name="connsiteX3" fmla="*/ 18288 w 5504688"/>
              <a:gd name="connsiteY3" fmla="*/ 329184 h 1005840"/>
              <a:gd name="connsiteX4" fmla="*/ 12192 w 5504688"/>
              <a:gd name="connsiteY4" fmla="*/ 134112 h 1005840"/>
              <a:gd name="connsiteX5" fmla="*/ 12192 w 5504688"/>
              <a:gd name="connsiteY5" fmla="*/ 0 h 1005840"/>
              <a:gd name="connsiteX6" fmla="*/ 5492496 w 5504688"/>
              <a:gd name="connsiteY6" fmla="*/ 6096 h 1005840"/>
              <a:gd name="connsiteX7" fmla="*/ 5504688 w 5504688"/>
              <a:gd name="connsiteY7" fmla="*/ 188976 h 1005840"/>
              <a:gd name="connsiteX8" fmla="*/ 5504688 w 5504688"/>
              <a:gd name="connsiteY8" fmla="*/ 188976 h 1005840"/>
              <a:gd name="connsiteX0" fmla="*/ 0 w 5504688"/>
              <a:gd name="connsiteY0" fmla="*/ 1005840 h 1005840"/>
              <a:gd name="connsiteX1" fmla="*/ 6096 w 5504688"/>
              <a:gd name="connsiteY1" fmla="*/ 755904 h 1005840"/>
              <a:gd name="connsiteX2" fmla="*/ 12192 w 5504688"/>
              <a:gd name="connsiteY2" fmla="*/ 579120 h 1005840"/>
              <a:gd name="connsiteX3" fmla="*/ 18288 w 5504688"/>
              <a:gd name="connsiteY3" fmla="*/ 329184 h 1005840"/>
              <a:gd name="connsiteX4" fmla="*/ 12192 w 5504688"/>
              <a:gd name="connsiteY4" fmla="*/ 134112 h 1005840"/>
              <a:gd name="connsiteX5" fmla="*/ 12192 w 5504688"/>
              <a:gd name="connsiteY5" fmla="*/ 0 h 1005840"/>
              <a:gd name="connsiteX6" fmla="*/ 5492496 w 5504688"/>
              <a:gd name="connsiteY6" fmla="*/ 6096 h 1005840"/>
              <a:gd name="connsiteX7" fmla="*/ 5504688 w 5504688"/>
              <a:gd name="connsiteY7" fmla="*/ 188976 h 1005840"/>
              <a:gd name="connsiteX8" fmla="*/ 5504688 w 5504688"/>
              <a:gd name="connsiteY8" fmla="*/ 188976 h 1005840"/>
              <a:gd name="connsiteX0" fmla="*/ 0 w 5504688"/>
              <a:gd name="connsiteY0" fmla="*/ 1005840 h 1005840"/>
              <a:gd name="connsiteX1" fmla="*/ 6096 w 5504688"/>
              <a:gd name="connsiteY1" fmla="*/ 755904 h 1005840"/>
              <a:gd name="connsiteX2" fmla="*/ 12192 w 5504688"/>
              <a:gd name="connsiteY2" fmla="*/ 579120 h 1005840"/>
              <a:gd name="connsiteX3" fmla="*/ 18288 w 5504688"/>
              <a:gd name="connsiteY3" fmla="*/ 329184 h 1005840"/>
              <a:gd name="connsiteX4" fmla="*/ 12192 w 5504688"/>
              <a:gd name="connsiteY4" fmla="*/ 134112 h 1005840"/>
              <a:gd name="connsiteX5" fmla="*/ 12192 w 5504688"/>
              <a:gd name="connsiteY5" fmla="*/ 0 h 1005840"/>
              <a:gd name="connsiteX6" fmla="*/ 5492496 w 5504688"/>
              <a:gd name="connsiteY6" fmla="*/ 6096 h 1005840"/>
              <a:gd name="connsiteX7" fmla="*/ 5504688 w 5504688"/>
              <a:gd name="connsiteY7" fmla="*/ 188976 h 1005840"/>
              <a:gd name="connsiteX0" fmla="*/ 0 w 5517617"/>
              <a:gd name="connsiteY0" fmla="*/ 1005840 h 1005840"/>
              <a:gd name="connsiteX1" fmla="*/ 6096 w 5517617"/>
              <a:gd name="connsiteY1" fmla="*/ 755904 h 1005840"/>
              <a:gd name="connsiteX2" fmla="*/ 12192 w 5517617"/>
              <a:gd name="connsiteY2" fmla="*/ 579120 h 1005840"/>
              <a:gd name="connsiteX3" fmla="*/ 18288 w 5517617"/>
              <a:gd name="connsiteY3" fmla="*/ 329184 h 1005840"/>
              <a:gd name="connsiteX4" fmla="*/ 12192 w 5517617"/>
              <a:gd name="connsiteY4" fmla="*/ 134112 h 1005840"/>
              <a:gd name="connsiteX5" fmla="*/ 12192 w 5517617"/>
              <a:gd name="connsiteY5" fmla="*/ 0 h 1005840"/>
              <a:gd name="connsiteX6" fmla="*/ 5492496 w 5517617"/>
              <a:gd name="connsiteY6" fmla="*/ 6096 h 1005840"/>
              <a:gd name="connsiteX7" fmla="*/ 5517617 w 5517617"/>
              <a:gd name="connsiteY7" fmla="*/ 27293 h 1005840"/>
              <a:gd name="connsiteX8" fmla="*/ 5504688 w 5517617"/>
              <a:gd name="connsiteY8" fmla="*/ 188976 h 1005840"/>
              <a:gd name="connsiteX0" fmla="*/ 0 w 5504688"/>
              <a:gd name="connsiteY0" fmla="*/ 1005840 h 1005840"/>
              <a:gd name="connsiteX1" fmla="*/ 6096 w 5504688"/>
              <a:gd name="connsiteY1" fmla="*/ 755904 h 1005840"/>
              <a:gd name="connsiteX2" fmla="*/ 12192 w 5504688"/>
              <a:gd name="connsiteY2" fmla="*/ 579120 h 1005840"/>
              <a:gd name="connsiteX3" fmla="*/ 18288 w 5504688"/>
              <a:gd name="connsiteY3" fmla="*/ 329184 h 1005840"/>
              <a:gd name="connsiteX4" fmla="*/ 12192 w 5504688"/>
              <a:gd name="connsiteY4" fmla="*/ 134112 h 1005840"/>
              <a:gd name="connsiteX5" fmla="*/ 12192 w 5504688"/>
              <a:gd name="connsiteY5" fmla="*/ 0 h 1005840"/>
              <a:gd name="connsiteX6" fmla="*/ 5492496 w 5504688"/>
              <a:gd name="connsiteY6" fmla="*/ 6096 h 1005840"/>
              <a:gd name="connsiteX7" fmla="*/ 5504688 w 5504688"/>
              <a:gd name="connsiteY7" fmla="*/ 188976 h 1005840"/>
              <a:gd name="connsiteX0" fmla="*/ 0 w 5853563"/>
              <a:gd name="connsiteY0" fmla="*/ 1005840 h 1005840"/>
              <a:gd name="connsiteX1" fmla="*/ 6096 w 5853563"/>
              <a:gd name="connsiteY1" fmla="*/ 755904 h 1005840"/>
              <a:gd name="connsiteX2" fmla="*/ 12192 w 5853563"/>
              <a:gd name="connsiteY2" fmla="*/ 579120 h 1005840"/>
              <a:gd name="connsiteX3" fmla="*/ 18288 w 5853563"/>
              <a:gd name="connsiteY3" fmla="*/ 329184 h 1005840"/>
              <a:gd name="connsiteX4" fmla="*/ 12192 w 5853563"/>
              <a:gd name="connsiteY4" fmla="*/ 134112 h 1005840"/>
              <a:gd name="connsiteX5" fmla="*/ 12192 w 5853563"/>
              <a:gd name="connsiteY5" fmla="*/ 0 h 1005840"/>
              <a:gd name="connsiteX6" fmla="*/ 5853563 w 5853563"/>
              <a:gd name="connsiteY6" fmla="*/ 6096 h 1005840"/>
              <a:gd name="connsiteX7" fmla="*/ 5504688 w 5853563"/>
              <a:gd name="connsiteY7" fmla="*/ 188976 h 1005840"/>
              <a:gd name="connsiteX0" fmla="*/ 0 w 5853563"/>
              <a:gd name="connsiteY0" fmla="*/ 1005840 h 1005840"/>
              <a:gd name="connsiteX1" fmla="*/ 6096 w 5853563"/>
              <a:gd name="connsiteY1" fmla="*/ 755904 h 1005840"/>
              <a:gd name="connsiteX2" fmla="*/ 12192 w 5853563"/>
              <a:gd name="connsiteY2" fmla="*/ 579120 h 1005840"/>
              <a:gd name="connsiteX3" fmla="*/ 18288 w 5853563"/>
              <a:gd name="connsiteY3" fmla="*/ 329184 h 1005840"/>
              <a:gd name="connsiteX4" fmla="*/ 12192 w 5853563"/>
              <a:gd name="connsiteY4" fmla="*/ 134112 h 1005840"/>
              <a:gd name="connsiteX5" fmla="*/ 12192 w 5853563"/>
              <a:gd name="connsiteY5" fmla="*/ 0 h 1005840"/>
              <a:gd name="connsiteX6" fmla="*/ 5853563 w 5853563"/>
              <a:gd name="connsiteY6" fmla="*/ 6096 h 1005840"/>
              <a:gd name="connsiteX7" fmla="*/ 5501495 w 5853563"/>
              <a:gd name="connsiteY7" fmla="*/ 10728 h 1005840"/>
              <a:gd name="connsiteX8" fmla="*/ 5504688 w 5853563"/>
              <a:gd name="connsiteY8" fmla="*/ 188976 h 1005840"/>
              <a:gd name="connsiteX0" fmla="*/ 0 w 5504688"/>
              <a:gd name="connsiteY0" fmla="*/ 1005840 h 1005840"/>
              <a:gd name="connsiteX1" fmla="*/ 6096 w 5504688"/>
              <a:gd name="connsiteY1" fmla="*/ 755904 h 1005840"/>
              <a:gd name="connsiteX2" fmla="*/ 12192 w 5504688"/>
              <a:gd name="connsiteY2" fmla="*/ 579120 h 1005840"/>
              <a:gd name="connsiteX3" fmla="*/ 18288 w 5504688"/>
              <a:gd name="connsiteY3" fmla="*/ 329184 h 1005840"/>
              <a:gd name="connsiteX4" fmla="*/ 12192 w 5504688"/>
              <a:gd name="connsiteY4" fmla="*/ 134112 h 1005840"/>
              <a:gd name="connsiteX5" fmla="*/ 12192 w 5504688"/>
              <a:gd name="connsiteY5" fmla="*/ 0 h 1005840"/>
              <a:gd name="connsiteX6" fmla="*/ 5501495 w 5504688"/>
              <a:gd name="connsiteY6" fmla="*/ 10728 h 1005840"/>
              <a:gd name="connsiteX7" fmla="*/ 5504688 w 5504688"/>
              <a:gd name="connsiteY7" fmla="*/ 188976 h 1005840"/>
              <a:gd name="connsiteX0" fmla="*/ 0 w 5504688"/>
              <a:gd name="connsiteY0" fmla="*/ 1005840 h 1005840"/>
              <a:gd name="connsiteX1" fmla="*/ 6096 w 5504688"/>
              <a:gd name="connsiteY1" fmla="*/ 755904 h 1005840"/>
              <a:gd name="connsiteX2" fmla="*/ 12192 w 5504688"/>
              <a:gd name="connsiteY2" fmla="*/ 579120 h 1005840"/>
              <a:gd name="connsiteX3" fmla="*/ 18288 w 5504688"/>
              <a:gd name="connsiteY3" fmla="*/ 329184 h 1005840"/>
              <a:gd name="connsiteX4" fmla="*/ 12192 w 5504688"/>
              <a:gd name="connsiteY4" fmla="*/ 134112 h 1005840"/>
              <a:gd name="connsiteX5" fmla="*/ 12192 w 5504688"/>
              <a:gd name="connsiteY5" fmla="*/ 0 h 1005840"/>
              <a:gd name="connsiteX6" fmla="*/ 5501495 w 5504688"/>
              <a:gd name="connsiteY6" fmla="*/ 10728 h 1005840"/>
              <a:gd name="connsiteX7" fmla="*/ 5504688 w 5504688"/>
              <a:gd name="connsiteY7" fmla="*/ 188976 h 1005840"/>
              <a:gd name="connsiteX0" fmla="*/ 0 w 5504688"/>
              <a:gd name="connsiteY0" fmla="*/ 1005840 h 1005840"/>
              <a:gd name="connsiteX1" fmla="*/ 6096 w 5504688"/>
              <a:gd name="connsiteY1" fmla="*/ 755904 h 1005840"/>
              <a:gd name="connsiteX2" fmla="*/ 12192 w 5504688"/>
              <a:gd name="connsiteY2" fmla="*/ 579120 h 1005840"/>
              <a:gd name="connsiteX3" fmla="*/ 18288 w 5504688"/>
              <a:gd name="connsiteY3" fmla="*/ 329184 h 1005840"/>
              <a:gd name="connsiteX4" fmla="*/ 12192 w 5504688"/>
              <a:gd name="connsiteY4" fmla="*/ 134112 h 1005840"/>
              <a:gd name="connsiteX5" fmla="*/ 12192 w 5504688"/>
              <a:gd name="connsiteY5" fmla="*/ 0 h 1005840"/>
              <a:gd name="connsiteX6" fmla="*/ 5501495 w 5504688"/>
              <a:gd name="connsiteY6" fmla="*/ 10728 h 1005840"/>
              <a:gd name="connsiteX7" fmla="*/ 5504688 w 5504688"/>
              <a:gd name="connsiteY7" fmla="*/ 188976 h 1005840"/>
              <a:gd name="connsiteX0" fmla="*/ 0 w 5504688"/>
              <a:gd name="connsiteY0" fmla="*/ 1005840 h 1005840"/>
              <a:gd name="connsiteX1" fmla="*/ 6096 w 5504688"/>
              <a:gd name="connsiteY1" fmla="*/ 755904 h 1005840"/>
              <a:gd name="connsiteX2" fmla="*/ 12192 w 5504688"/>
              <a:gd name="connsiteY2" fmla="*/ 579120 h 1005840"/>
              <a:gd name="connsiteX3" fmla="*/ 18288 w 5504688"/>
              <a:gd name="connsiteY3" fmla="*/ 329184 h 1005840"/>
              <a:gd name="connsiteX4" fmla="*/ 12192 w 5504688"/>
              <a:gd name="connsiteY4" fmla="*/ 134112 h 1005840"/>
              <a:gd name="connsiteX5" fmla="*/ 12192 w 5504688"/>
              <a:gd name="connsiteY5" fmla="*/ 0 h 1005840"/>
              <a:gd name="connsiteX6" fmla="*/ 5501495 w 5504688"/>
              <a:gd name="connsiteY6" fmla="*/ 10728 h 1005840"/>
              <a:gd name="connsiteX7" fmla="*/ 5504688 w 5504688"/>
              <a:gd name="connsiteY7" fmla="*/ 188976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4688" h="1005840">
                <a:moveTo>
                  <a:pt x="0" y="1005840"/>
                </a:moveTo>
                <a:lnTo>
                  <a:pt x="6096" y="755904"/>
                </a:lnTo>
                <a:cubicBezTo>
                  <a:pt x="8128" y="696976"/>
                  <a:pt x="94535" y="668708"/>
                  <a:pt x="12192" y="579120"/>
                </a:cubicBezTo>
                <a:lnTo>
                  <a:pt x="18288" y="329184"/>
                </a:lnTo>
                <a:cubicBezTo>
                  <a:pt x="70486" y="234566"/>
                  <a:pt x="78503" y="207850"/>
                  <a:pt x="12192" y="134112"/>
                </a:cubicBezTo>
                <a:lnTo>
                  <a:pt x="12192" y="0"/>
                </a:lnTo>
                <a:lnTo>
                  <a:pt x="5501495" y="10728"/>
                </a:lnTo>
                <a:cubicBezTo>
                  <a:pt x="5502559" y="70144"/>
                  <a:pt x="5503624" y="129560"/>
                  <a:pt x="5504688" y="188976"/>
                </a:cubicBezTo>
              </a:path>
            </a:pathLst>
          </a:custGeom>
          <a:ln w="28575">
            <a:solidFill>
              <a:srgbClr val="F0901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>
              <a:ln w="57150">
                <a:solidFill>
                  <a:srgbClr val="FFC000"/>
                </a:solidFill>
              </a:ln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9" y="3864101"/>
            <a:ext cx="326744" cy="323963"/>
          </a:xfrm>
          <a:prstGeom prst="rect">
            <a:avLst/>
          </a:prstGeom>
        </p:spPr>
      </p:pic>
      <p:grpSp>
        <p:nvGrpSpPr>
          <p:cNvPr id="141" name="Group 140"/>
          <p:cNvGrpSpPr/>
          <p:nvPr/>
        </p:nvGrpSpPr>
        <p:grpSpPr>
          <a:xfrm>
            <a:off x="5575820" y="447117"/>
            <a:ext cx="690595" cy="758732"/>
            <a:chOff x="5934014" y="447117"/>
            <a:chExt cx="690595" cy="758732"/>
          </a:xfrm>
        </p:grpSpPr>
        <p:grpSp>
          <p:nvGrpSpPr>
            <p:cNvPr id="9" name="Group 8"/>
            <p:cNvGrpSpPr/>
            <p:nvPr/>
          </p:nvGrpSpPr>
          <p:grpSpPr>
            <a:xfrm>
              <a:off x="6291019" y="699415"/>
              <a:ext cx="333590" cy="506434"/>
              <a:chOff x="6409742" y="545326"/>
              <a:chExt cx="357190" cy="542262"/>
            </a:xfrm>
          </p:grpSpPr>
          <p:sp>
            <p:nvSpPr>
              <p:cNvPr id="344" name="Rectangle 343"/>
              <p:cNvSpPr/>
              <p:nvPr/>
            </p:nvSpPr>
            <p:spPr>
              <a:xfrm>
                <a:off x="6487286" y="653778"/>
                <a:ext cx="214314" cy="32535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9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2">
                      <a:lumMod val="90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6487286" y="979136"/>
                <a:ext cx="214314" cy="108452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346" name="Straight Connector 345"/>
              <p:cNvCxnSpPr/>
              <p:nvPr/>
            </p:nvCxnSpPr>
            <p:spPr>
              <a:xfrm rot="16200000" flipH="1">
                <a:off x="6431764" y="816266"/>
                <a:ext cx="325357" cy="1588"/>
              </a:xfrm>
              <a:prstGeom prst="line">
                <a:avLst/>
              </a:prstGeom>
              <a:ln>
                <a:solidFill>
                  <a:srgbClr val="BA570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Rectangle 346"/>
              <p:cNvSpPr/>
              <p:nvPr/>
            </p:nvSpPr>
            <p:spPr>
              <a:xfrm>
                <a:off x="6487286" y="545326"/>
                <a:ext cx="214314" cy="108452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2" name="TextBox 251"/>
              <p:cNvSpPr txBox="1"/>
              <p:nvPr/>
            </p:nvSpPr>
            <p:spPr>
              <a:xfrm>
                <a:off x="6409742" y="642922"/>
                <a:ext cx="357190" cy="233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1000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5A</a:t>
                </a:r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4014" y="447117"/>
              <a:ext cx="326743" cy="323963"/>
            </a:xfrm>
            <a:prstGeom prst="rect">
              <a:avLst/>
            </a:prstGeom>
          </p:spPr>
        </p:pic>
      </p:grpSp>
      <p:grpSp>
        <p:nvGrpSpPr>
          <p:cNvPr id="449" name="Group 448"/>
          <p:cNvGrpSpPr/>
          <p:nvPr/>
        </p:nvGrpSpPr>
        <p:grpSpPr>
          <a:xfrm>
            <a:off x="5276908" y="699413"/>
            <a:ext cx="333590" cy="506434"/>
            <a:chOff x="4973104" y="545324"/>
            <a:chExt cx="357190" cy="542262"/>
          </a:xfrm>
        </p:grpSpPr>
        <p:grpSp>
          <p:nvGrpSpPr>
            <p:cNvPr id="450" name="Group 449"/>
            <p:cNvGrpSpPr/>
            <p:nvPr/>
          </p:nvGrpSpPr>
          <p:grpSpPr>
            <a:xfrm>
              <a:off x="5044542" y="545324"/>
              <a:ext cx="214314" cy="542262"/>
              <a:chOff x="4000496" y="1142988"/>
              <a:chExt cx="214314" cy="714380"/>
            </a:xfrm>
          </p:grpSpPr>
          <p:sp>
            <p:nvSpPr>
              <p:cNvPr id="452" name="Rectangle 451"/>
              <p:cNvSpPr/>
              <p:nvPr/>
            </p:nvSpPr>
            <p:spPr>
              <a:xfrm>
                <a:off x="4000496" y="1285864"/>
                <a:ext cx="214314" cy="428628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9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2">
                      <a:lumMod val="90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53" name="Rectangle 452"/>
              <p:cNvSpPr/>
              <p:nvPr/>
            </p:nvSpPr>
            <p:spPr>
              <a:xfrm>
                <a:off x="4000496" y="1714492"/>
                <a:ext cx="214314" cy="1428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454" name="Straight Connector 453"/>
              <p:cNvCxnSpPr/>
              <p:nvPr/>
            </p:nvCxnSpPr>
            <p:spPr>
              <a:xfrm rot="16200000" flipH="1">
                <a:off x="3893339" y="1500178"/>
                <a:ext cx="428628" cy="1588"/>
              </a:xfrm>
              <a:prstGeom prst="line">
                <a:avLst/>
              </a:prstGeom>
              <a:ln>
                <a:solidFill>
                  <a:srgbClr val="BA570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5" name="Rectangle 454"/>
              <p:cNvSpPr/>
              <p:nvPr/>
            </p:nvSpPr>
            <p:spPr>
              <a:xfrm>
                <a:off x="4000496" y="1142988"/>
                <a:ext cx="214314" cy="1428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451" name="TextBox 450"/>
            <p:cNvSpPr txBox="1"/>
            <p:nvPr/>
          </p:nvSpPr>
          <p:spPr>
            <a:xfrm>
              <a:off x="4973104" y="642923"/>
              <a:ext cx="357190" cy="233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3A</a:t>
              </a: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4891772" y="2945079"/>
            <a:ext cx="2227859" cy="993607"/>
            <a:chOff x="4891772" y="2945079"/>
            <a:chExt cx="2227859" cy="993607"/>
          </a:xfrm>
        </p:grpSpPr>
        <p:sp>
          <p:nvSpPr>
            <p:cNvPr id="4" name="Right Brace 3"/>
            <p:cNvSpPr/>
            <p:nvPr/>
          </p:nvSpPr>
          <p:spPr>
            <a:xfrm>
              <a:off x="4891772" y="2945079"/>
              <a:ext cx="400308" cy="993607"/>
            </a:xfrm>
            <a:prstGeom prst="rightBrace">
              <a:avLst>
                <a:gd name="adj1" fmla="val 45158"/>
                <a:gd name="adj2" fmla="val 50000"/>
              </a:avLst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4984667" y="3259128"/>
              <a:ext cx="2134964" cy="344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IE" dirty="0"/>
                <a:t>Zone Connections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2315022" y="4153644"/>
            <a:ext cx="900687" cy="369332"/>
            <a:chOff x="2315022" y="4153644"/>
            <a:chExt cx="900687" cy="369332"/>
          </a:xfrm>
        </p:grpSpPr>
        <p:sp>
          <p:nvSpPr>
            <p:cNvPr id="461" name="Rectangle 460"/>
            <p:cNvSpPr/>
            <p:nvPr/>
          </p:nvSpPr>
          <p:spPr>
            <a:xfrm>
              <a:off x="2315022" y="4153644"/>
              <a:ext cx="90068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IE" dirty="0"/>
                <a:t>Devices</a:t>
              </a:r>
            </a:p>
          </p:txBody>
        </p:sp>
        <p:cxnSp>
          <p:nvCxnSpPr>
            <p:cNvPr id="155" name="Straight Connector 154"/>
            <p:cNvCxnSpPr/>
            <p:nvPr/>
          </p:nvCxnSpPr>
          <p:spPr>
            <a:xfrm>
              <a:off x="2365058" y="4203937"/>
              <a:ext cx="0" cy="2255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/>
            <p:cNvCxnSpPr/>
            <p:nvPr/>
          </p:nvCxnSpPr>
          <p:spPr>
            <a:xfrm>
              <a:off x="3173183" y="4203937"/>
              <a:ext cx="0" cy="2255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8096091" y="590409"/>
            <a:ext cx="333746" cy="271813"/>
            <a:chOff x="9468544" y="590409"/>
            <a:chExt cx="333746" cy="271813"/>
          </a:xfrm>
        </p:grpSpPr>
        <p:sp>
          <p:nvSpPr>
            <p:cNvPr id="319" name="Oval 318"/>
            <p:cNvSpPr/>
            <p:nvPr/>
          </p:nvSpPr>
          <p:spPr>
            <a:xfrm>
              <a:off x="9485791" y="590409"/>
              <a:ext cx="266872" cy="26687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9468544" y="600612"/>
              <a:ext cx="3337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sz="1100" dirty="0"/>
                <a:t>R1</a:t>
              </a: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7491403" y="923999"/>
            <a:ext cx="733898" cy="914889"/>
            <a:chOff x="7361729" y="923999"/>
            <a:chExt cx="733898" cy="914889"/>
          </a:xfrm>
        </p:grpSpPr>
        <p:sp>
          <p:nvSpPr>
            <p:cNvPr id="426" name="Freeform 425"/>
            <p:cNvSpPr/>
            <p:nvPr/>
          </p:nvSpPr>
          <p:spPr>
            <a:xfrm>
              <a:off x="7528817" y="923999"/>
              <a:ext cx="299939" cy="400308"/>
            </a:xfrm>
            <a:custGeom>
              <a:avLst/>
              <a:gdLst>
                <a:gd name="connsiteX0" fmla="*/ 12192 w 371856"/>
                <a:gd name="connsiteY0" fmla="*/ 1115568 h 1115568"/>
                <a:gd name="connsiteX1" fmla="*/ 0 w 371856"/>
                <a:gd name="connsiteY1" fmla="*/ 6096 h 1115568"/>
                <a:gd name="connsiteX2" fmla="*/ 371856 w 371856"/>
                <a:gd name="connsiteY2" fmla="*/ 0 h 1115568"/>
                <a:gd name="connsiteX3" fmla="*/ 371856 w 371856"/>
                <a:gd name="connsiteY3" fmla="*/ 0 h 1115568"/>
                <a:gd name="connsiteX0" fmla="*/ 0 w 372452"/>
                <a:gd name="connsiteY0" fmla="*/ 1115568 h 1115568"/>
                <a:gd name="connsiteX1" fmla="*/ 596 w 372452"/>
                <a:gd name="connsiteY1" fmla="*/ 6096 h 1115568"/>
                <a:gd name="connsiteX2" fmla="*/ 372452 w 372452"/>
                <a:gd name="connsiteY2" fmla="*/ 0 h 1115568"/>
                <a:gd name="connsiteX3" fmla="*/ 372452 w 372452"/>
                <a:gd name="connsiteY3" fmla="*/ 0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452" h="1115568">
                  <a:moveTo>
                    <a:pt x="0" y="1115568"/>
                  </a:moveTo>
                  <a:cubicBezTo>
                    <a:pt x="199" y="745744"/>
                    <a:pt x="397" y="375920"/>
                    <a:pt x="596" y="6096"/>
                  </a:cubicBezTo>
                  <a:lnTo>
                    <a:pt x="372452" y="0"/>
                  </a:lnTo>
                  <a:lnTo>
                    <a:pt x="372452" y="0"/>
                  </a:lnTo>
                </a:path>
              </a:pathLst>
            </a:cu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7695319" y="1332454"/>
              <a:ext cx="333590" cy="50643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7361729" y="1332454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297" name="Group 296"/>
            <p:cNvGrpSpPr/>
            <p:nvPr/>
          </p:nvGrpSpPr>
          <p:grpSpPr>
            <a:xfrm>
              <a:off x="7795396" y="1648975"/>
              <a:ext cx="133436" cy="126608"/>
              <a:chOff x="3786182" y="1214426"/>
              <a:chExt cx="142876" cy="142876"/>
            </a:xfrm>
          </p:grpSpPr>
          <p:sp>
            <p:nvSpPr>
              <p:cNvPr id="298" name="Oval 297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299" name="Straight Connector 298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0" name="Group 299"/>
            <p:cNvGrpSpPr/>
            <p:nvPr/>
          </p:nvGrpSpPr>
          <p:grpSpPr>
            <a:xfrm>
              <a:off x="7461806" y="1648975"/>
              <a:ext cx="133436" cy="126608"/>
              <a:chOff x="3786182" y="1214426"/>
              <a:chExt cx="142876" cy="142876"/>
            </a:xfrm>
          </p:grpSpPr>
          <p:sp>
            <p:nvSpPr>
              <p:cNvPr id="301" name="Oval 300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302" name="Straight Connector 301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3" name="Rectangle 302"/>
            <p:cNvSpPr/>
            <p:nvPr/>
          </p:nvSpPr>
          <p:spPr>
            <a:xfrm>
              <a:off x="7361729" y="1321695"/>
              <a:ext cx="3335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C</a:t>
              </a: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7628601" y="1321695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NO</a:t>
              </a:r>
            </a:p>
          </p:txBody>
        </p:sp>
        <p:cxnSp>
          <p:nvCxnSpPr>
            <p:cNvPr id="464" name="Straight Connector 463"/>
            <p:cNvCxnSpPr/>
            <p:nvPr/>
          </p:nvCxnSpPr>
          <p:spPr>
            <a:xfrm>
              <a:off x="7893026" y="1245723"/>
              <a:ext cx="0" cy="112022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9" name="Group 438"/>
          <p:cNvGrpSpPr/>
          <p:nvPr/>
        </p:nvGrpSpPr>
        <p:grpSpPr>
          <a:xfrm>
            <a:off x="8492172" y="856701"/>
            <a:ext cx="266872" cy="400308"/>
            <a:chOff x="8429652" y="714360"/>
            <a:chExt cx="285752" cy="428628"/>
          </a:xfrm>
        </p:grpSpPr>
        <p:sp>
          <p:nvSpPr>
            <p:cNvPr id="410" name="Oval 409"/>
            <p:cNvSpPr/>
            <p:nvPr/>
          </p:nvSpPr>
          <p:spPr>
            <a:xfrm>
              <a:off x="8572528" y="714360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412" name="Straight Connector 411"/>
            <p:cNvCxnSpPr>
              <a:stCxn id="410" idx="3"/>
            </p:cNvCxnSpPr>
            <p:nvPr/>
          </p:nvCxnSpPr>
          <p:spPr>
            <a:xfrm rot="5400000">
              <a:off x="8429652" y="836312"/>
              <a:ext cx="163800" cy="163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" name="Oval 410"/>
            <p:cNvSpPr/>
            <p:nvPr/>
          </p:nvSpPr>
          <p:spPr>
            <a:xfrm>
              <a:off x="8572528" y="1000112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443" name="Group 442"/>
          <p:cNvGrpSpPr/>
          <p:nvPr/>
        </p:nvGrpSpPr>
        <p:grpSpPr>
          <a:xfrm>
            <a:off x="7809023" y="854823"/>
            <a:ext cx="266872" cy="400308"/>
            <a:chOff x="7715272" y="714360"/>
            <a:chExt cx="285752" cy="428628"/>
          </a:xfrm>
        </p:grpSpPr>
        <p:sp>
          <p:nvSpPr>
            <p:cNvPr id="427" name="Oval 426"/>
            <p:cNvSpPr/>
            <p:nvPr/>
          </p:nvSpPr>
          <p:spPr>
            <a:xfrm>
              <a:off x="7858148" y="714360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428" name="Straight Connector 427"/>
            <p:cNvCxnSpPr>
              <a:stCxn id="427" idx="3"/>
            </p:cNvCxnSpPr>
            <p:nvPr/>
          </p:nvCxnSpPr>
          <p:spPr>
            <a:xfrm rot="5400000">
              <a:off x="7715272" y="836312"/>
              <a:ext cx="163800" cy="163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" name="Oval 429"/>
            <p:cNvSpPr/>
            <p:nvPr/>
          </p:nvSpPr>
          <p:spPr>
            <a:xfrm>
              <a:off x="7858148" y="1000112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8158582" y="923999"/>
            <a:ext cx="733898" cy="914889"/>
            <a:chOff x="8028908" y="923999"/>
            <a:chExt cx="733898" cy="914889"/>
          </a:xfrm>
        </p:grpSpPr>
        <p:sp>
          <p:nvSpPr>
            <p:cNvPr id="423" name="Freeform 422"/>
            <p:cNvSpPr/>
            <p:nvPr/>
          </p:nvSpPr>
          <p:spPr>
            <a:xfrm>
              <a:off x="8195997" y="923999"/>
              <a:ext cx="299939" cy="400308"/>
            </a:xfrm>
            <a:custGeom>
              <a:avLst/>
              <a:gdLst>
                <a:gd name="connsiteX0" fmla="*/ 12192 w 371856"/>
                <a:gd name="connsiteY0" fmla="*/ 1115568 h 1115568"/>
                <a:gd name="connsiteX1" fmla="*/ 0 w 371856"/>
                <a:gd name="connsiteY1" fmla="*/ 6096 h 1115568"/>
                <a:gd name="connsiteX2" fmla="*/ 371856 w 371856"/>
                <a:gd name="connsiteY2" fmla="*/ 0 h 1115568"/>
                <a:gd name="connsiteX3" fmla="*/ 371856 w 371856"/>
                <a:gd name="connsiteY3" fmla="*/ 0 h 1115568"/>
                <a:gd name="connsiteX0" fmla="*/ 0 w 372452"/>
                <a:gd name="connsiteY0" fmla="*/ 1115568 h 1115568"/>
                <a:gd name="connsiteX1" fmla="*/ 596 w 372452"/>
                <a:gd name="connsiteY1" fmla="*/ 6096 h 1115568"/>
                <a:gd name="connsiteX2" fmla="*/ 372452 w 372452"/>
                <a:gd name="connsiteY2" fmla="*/ 0 h 1115568"/>
                <a:gd name="connsiteX3" fmla="*/ 372452 w 372452"/>
                <a:gd name="connsiteY3" fmla="*/ 0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452" h="1115568">
                  <a:moveTo>
                    <a:pt x="0" y="1115568"/>
                  </a:moveTo>
                  <a:cubicBezTo>
                    <a:pt x="199" y="745744"/>
                    <a:pt x="397" y="375920"/>
                    <a:pt x="596" y="6096"/>
                  </a:cubicBezTo>
                  <a:lnTo>
                    <a:pt x="372452" y="0"/>
                  </a:lnTo>
                  <a:lnTo>
                    <a:pt x="372452" y="0"/>
                  </a:lnTo>
                </a:path>
              </a:pathLst>
            </a:cu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8362498" y="1332454"/>
              <a:ext cx="333590" cy="50643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8295780" y="1321695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NO</a:t>
              </a:r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8028908" y="1332454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307" name="Group 306"/>
            <p:cNvGrpSpPr/>
            <p:nvPr/>
          </p:nvGrpSpPr>
          <p:grpSpPr>
            <a:xfrm>
              <a:off x="8462575" y="1648975"/>
              <a:ext cx="133436" cy="126608"/>
              <a:chOff x="3786182" y="1214426"/>
              <a:chExt cx="142876" cy="142876"/>
            </a:xfrm>
          </p:grpSpPr>
          <p:sp>
            <p:nvSpPr>
              <p:cNvPr id="308" name="Oval 307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309" name="Straight Connector 308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0" name="Group 309"/>
            <p:cNvGrpSpPr/>
            <p:nvPr/>
          </p:nvGrpSpPr>
          <p:grpSpPr>
            <a:xfrm>
              <a:off x="8128985" y="1648975"/>
              <a:ext cx="133436" cy="126608"/>
              <a:chOff x="3786182" y="1214426"/>
              <a:chExt cx="142876" cy="142876"/>
            </a:xfrm>
          </p:grpSpPr>
          <p:sp>
            <p:nvSpPr>
              <p:cNvPr id="311" name="Oval 310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312" name="Straight Connector 311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3" name="Rectangle 312"/>
            <p:cNvSpPr/>
            <p:nvPr/>
          </p:nvSpPr>
          <p:spPr>
            <a:xfrm>
              <a:off x="8028908" y="1321695"/>
              <a:ext cx="3335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C</a:t>
              </a:r>
            </a:p>
          </p:txBody>
        </p:sp>
        <p:cxnSp>
          <p:nvCxnSpPr>
            <p:cNvPr id="465" name="Straight Connector 464"/>
            <p:cNvCxnSpPr/>
            <p:nvPr/>
          </p:nvCxnSpPr>
          <p:spPr>
            <a:xfrm>
              <a:off x="8564680" y="1257064"/>
              <a:ext cx="0" cy="100681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0" name="Group 259"/>
          <p:cNvGrpSpPr/>
          <p:nvPr/>
        </p:nvGrpSpPr>
        <p:grpSpPr>
          <a:xfrm>
            <a:off x="8591275" y="857281"/>
            <a:ext cx="167769" cy="400308"/>
            <a:chOff x="7821386" y="2521234"/>
            <a:chExt cx="179638" cy="428628"/>
          </a:xfrm>
        </p:grpSpPr>
        <p:sp>
          <p:nvSpPr>
            <p:cNvPr id="261" name="Oval 260"/>
            <p:cNvSpPr/>
            <p:nvPr/>
          </p:nvSpPr>
          <p:spPr>
            <a:xfrm>
              <a:off x="7858148" y="2521234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262" name="Straight Connector 261"/>
            <p:cNvCxnSpPr>
              <a:stCxn id="261" idx="4"/>
            </p:cNvCxnSpPr>
            <p:nvPr/>
          </p:nvCxnSpPr>
          <p:spPr>
            <a:xfrm rot="5400000">
              <a:off x="7754298" y="2731198"/>
              <a:ext cx="242376" cy="108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Oval 262"/>
            <p:cNvSpPr/>
            <p:nvPr/>
          </p:nvSpPr>
          <p:spPr>
            <a:xfrm>
              <a:off x="7858148" y="2806986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53" name="Group 252"/>
          <p:cNvGrpSpPr/>
          <p:nvPr/>
        </p:nvGrpSpPr>
        <p:grpSpPr>
          <a:xfrm>
            <a:off x="7908126" y="857281"/>
            <a:ext cx="167769" cy="400308"/>
            <a:chOff x="7821386" y="2521234"/>
            <a:chExt cx="179638" cy="428628"/>
          </a:xfrm>
        </p:grpSpPr>
        <p:sp>
          <p:nvSpPr>
            <p:cNvPr id="440" name="Oval 439"/>
            <p:cNvSpPr/>
            <p:nvPr/>
          </p:nvSpPr>
          <p:spPr>
            <a:xfrm>
              <a:off x="7858148" y="2521234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441" name="Straight Connector 440"/>
            <p:cNvCxnSpPr>
              <a:stCxn id="440" idx="4"/>
            </p:cNvCxnSpPr>
            <p:nvPr/>
          </p:nvCxnSpPr>
          <p:spPr>
            <a:xfrm rot="5400000">
              <a:off x="7754298" y="2731198"/>
              <a:ext cx="242376" cy="108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2" name="Oval 441"/>
            <p:cNvSpPr/>
            <p:nvPr/>
          </p:nvSpPr>
          <p:spPr>
            <a:xfrm>
              <a:off x="7858148" y="2806986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pic>
        <p:nvPicPr>
          <p:cNvPr id="274" name="Picture 2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090" y="458640"/>
            <a:ext cx="326743" cy="323963"/>
          </a:xfrm>
          <a:prstGeom prst="rect">
            <a:avLst/>
          </a:prstGeom>
        </p:spPr>
      </p:pic>
      <p:grpSp>
        <p:nvGrpSpPr>
          <p:cNvPr id="179" name="Group 178"/>
          <p:cNvGrpSpPr/>
          <p:nvPr/>
        </p:nvGrpSpPr>
        <p:grpSpPr>
          <a:xfrm>
            <a:off x="4002742" y="2713484"/>
            <a:ext cx="770083" cy="1418674"/>
            <a:chOff x="4002742" y="2713484"/>
            <a:chExt cx="770083" cy="1418674"/>
          </a:xfrm>
        </p:grpSpPr>
        <p:sp>
          <p:nvSpPr>
            <p:cNvPr id="177" name="TextBox 176"/>
            <p:cNvSpPr txBox="1"/>
            <p:nvPr/>
          </p:nvSpPr>
          <p:spPr>
            <a:xfrm>
              <a:off x="4002742" y="2713484"/>
              <a:ext cx="76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1600" dirty="0"/>
                <a:t>Zone A</a:t>
              </a:r>
            </a:p>
          </p:txBody>
        </p:sp>
        <p:sp>
          <p:nvSpPr>
            <p:cNvPr id="466" name="TextBox 465"/>
            <p:cNvSpPr txBox="1"/>
            <p:nvPr/>
          </p:nvSpPr>
          <p:spPr>
            <a:xfrm>
              <a:off x="4002742" y="3073524"/>
              <a:ext cx="76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1600" dirty="0"/>
                <a:t>Zone B</a:t>
              </a:r>
            </a:p>
          </p:txBody>
        </p:sp>
        <p:sp>
          <p:nvSpPr>
            <p:cNvPr id="467" name="TextBox 466"/>
            <p:cNvSpPr txBox="1"/>
            <p:nvPr/>
          </p:nvSpPr>
          <p:spPr>
            <a:xfrm>
              <a:off x="4002742" y="3433564"/>
              <a:ext cx="76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1600" dirty="0"/>
                <a:t>Zone C</a:t>
              </a:r>
            </a:p>
          </p:txBody>
        </p:sp>
        <p:sp>
          <p:nvSpPr>
            <p:cNvPr id="468" name="TextBox 467"/>
            <p:cNvSpPr txBox="1"/>
            <p:nvPr/>
          </p:nvSpPr>
          <p:spPr>
            <a:xfrm>
              <a:off x="4002742" y="3793604"/>
              <a:ext cx="7700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1600" dirty="0"/>
                <a:t>Zone D</a:t>
              </a:r>
            </a:p>
          </p:txBody>
        </p:sp>
      </p:grpSp>
      <p:sp>
        <p:nvSpPr>
          <p:cNvPr id="182" name="TextBox 181"/>
          <p:cNvSpPr txBox="1"/>
          <p:nvPr/>
        </p:nvSpPr>
        <p:spPr>
          <a:xfrm>
            <a:off x="1608168" y="31437"/>
            <a:ext cx="150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Zone</a:t>
            </a:r>
            <a:r>
              <a:rPr lang="en-IE" dirty="0"/>
              <a:t> </a:t>
            </a:r>
            <a:r>
              <a:rPr lang="en-IE" b="1" dirty="0"/>
              <a:t>Controls</a:t>
            </a:r>
          </a:p>
        </p:txBody>
      </p:sp>
      <p:sp>
        <p:nvSpPr>
          <p:cNvPr id="470" name="TextBox 469"/>
          <p:cNvSpPr txBox="1"/>
          <p:nvPr/>
        </p:nvSpPr>
        <p:spPr>
          <a:xfrm>
            <a:off x="4298723" y="31437"/>
            <a:ext cx="149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Power Supply</a:t>
            </a:r>
          </a:p>
        </p:txBody>
      </p:sp>
      <p:sp>
        <p:nvSpPr>
          <p:cNvPr id="471" name="TextBox 470"/>
          <p:cNvSpPr txBox="1"/>
          <p:nvPr/>
        </p:nvSpPr>
        <p:spPr>
          <a:xfrm>
            <a:off x="7365970" y="31437"/>
            <a:ext cx="1505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Boiler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919" y="2624918"/>
            <a:ext cx="1091529" cy="1096678"/>
          </a:xfrm>
          <a:prstGeom prst="rect">
            <a:avLst/>
          </a:prstGeom>
        </p:spPr>
      </p:pic>
      <p:grpSp>
        <p:nvGrpSpPr>
          <p:cNvPr id="336" name="Group 335"/>
          <p:cNvGrpSpPr/>
          <p:nvPr/>
        </p:nvGrpSpPr>
        <p:grpSpPr>
          <a:xfrm rot="5400000">
            <a:off x="8001011" y="3663947"/>
            <a:ext cx="266872" cy="400308"/>
            <a:chOff x="8429652" y="714360"/>
            <a:chExt cx="285752" cy="428628"/>
          </a:xfrm>
        </p:grpSpPr>
        <p:sp>
          <p:nvSpPr>
            <p:cNvPr id="337" name="Oval 336"/>
            <p:cNvSpPr/>
            <p:nvPr/>
          </p:nvSpPr>
          <p:spPr>
            <a:xfrm>
              <a:off x="8572528" y="714360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338" name="Straight Connector 337"/>
            <p:cNvCxnSpPr>
              <a:stCxn id="337" idx="3"/>
            </p:cNvCxnSpPr>
            <p:nvPr/>
          </p:nvCxnSpPr>
          <p:spPr>
            <a:xfrm rot="5400000">
              <a:off x="8429652" y="836312"/>
              <a:ext cx="163800" cy="163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9" name="Oval 338"/>
            <p:cNvSpPr/>
            <p:nvPr/>
          </p:nvSpPr>
          <p:spPr>
            <a:xfrm>
              <a:off x="8572528" y="1000112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408" name="Rectangle 407"/>
          <p:cNvSpPr/>
          <p:nvPr/>
        </p:nvSpPr>
        <p:spPr>
          <a:xfrm>
            <a:off x="7236296" y="2101698"/>
            <a:ext cx="1687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1400" dirty="0"/>
              <a:t>Time &amp; Temperature</a:t>
            </a:r>
          </a:p>
          <a:p>
            <a:pPr algn="ctr"/>
            <a:r>
              <a:rPr lang="en-IE" sz="1400" dirty="0"/>
              <a:t>Control Example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147600" y="4003400"/>
            <a:ext cx="1131870" cy="940180"/>
            <a:chOff x="7147600" y="4003399"/>
            <a:chExt cx="1131870" cy="1213371"/>
          </a:xfrm>
        </p:grpSpPr>
        <p:sp>
          <p:nvSpPr>
            <p:cNvPr id="475" name="Freeform 474"/>
            <p:cNvSpPr/>
            <p:nvPr/>
          </p:nvSpPr>
          <p:spPr>
            <a:xfrm rot="10800000">
              <a:off x="7147600" y="4009291"/>
              <a:ext cx="864059" cy="356233"/>
            </a:xfrm>
            <a:custGeom>
              <a:avLst/>
              <a:gdLst>
                <a:gd name="connsiteX0" fmla="*/ 1284515 w 1284515"/>
                <a:gd name="connsiteY0" fmla="*/ 79829 h 1266372"/>
                <a:gd name="connsiteX1" fmla="*/ 1211943 w 1284515"/>
                <a:gd name="connsiteY1" fmla="*/ 3629 h 1266372"/>
                <a:gd name="connsiteX2" fmla="*/ 0 w 1284515"/>
                <a:gd name="connsiteY2" fmla="*/ 0 h 1266372"/>
                <a:gd name="connsiteX3" fmla="*/ 7257 w 1284515"/>
                <a:gd name="connsiteY3" fmla="*/ 1266372 h 1266372"/>
                <a:gd name="connsiteX4" fmla="*/ 7257 w 1284515"/>
                <a:gd name="connsiteY4" fmla="*/ 1266372 h 1266372"/>
                <a:gd name="connsiteX0" fmla="*/ 1211943 w 1211943"/>
                <a:gd name="connsiteY0" fmla="*/ 3629 h 1266372"/>
                <a:gd name="connsiteX1" fmla="*/ 0 w 1211943"/>
                <a:gd name="connsiteY1" fmla="*/ 0 h 1266372"/>
                <a:gd name="connsiteX2" fmla="*/ 7257 w 1211943"/>
                <a:gd name="connsiteY2" fmla="*/ 1266372 h 1266372"/>
                <a:gd name="connsiteX3" fmla="*/ 7257 w 1211943"/>
                <a:gd name="connsiteY3" fmla="*/ 1266372 h 1266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1943" h="1266372">
                  <a:moveTo>
                    <a:pt x="1211943" y="3629"/>
                  </a:moveTo>
                  <a:lnTo>
                    <a:pt x="0" y="0"/>
                  </a:lnTo>
                  <a:lnTo>
                    <a:pt x="7257" y="1266372"/>
                  </a:lnTo>
                  <a:lnTo>
                    <a:pt x="7257" y="1266372"/>
                  </a:lnTo>
                </a:path>
              </a:pathLst>
            </a:custGeom>
            <a:ln>
              <a:solidFill>
                <a:srgbClr val="BA570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73" name="Freeform 472"/>
            <p:cNvSpPr/>
            <p:nvPr/>
          </p:nvSpPr>
          <p:spPr>
            <a:xfrm rot="10800000">
              <a:off x="7147602" y="4003399"/>
              <a:ext cx="1131868" cy="1213371"/>
            </a:xfrm>
            <a:custGeom>
              <a:avLst/>
              <a:gdLst>
                <a:gd name="connsiteX0" fmla="*/ 1284515 w 1284515"/>
                <a:gd name="connsiteY0" fmla="*/ 79829 h 1266372"/>
                <a:gd name="connsiteX1" fmla="*/ 1211943 w 1284515"/>
                <a:gd name="connsiteY1" fmla="*/ 3629 h 1266372"/>
                <a:gd name="connsiteX2" fmla="*/ 0 w 1284515"/>
                <a:gd name="connsiteY2" fmla="*/ 0 h 1266372"/>
                <a:gd name="connsiteX3" fmla="*/ 7257 w 1284515"/>
                <a:gd name="connsiteY3" fmla="*/ 1266372 h 1266372"/>
                <a:gd name="connsiteX4" fmla="*/ 7257 w 1284515"/>
                <a:gd name="connsiteY4" fmla="*/ 1266372 h 1266372"/>
                <a:gd name="connsiteX0" fmla="*/ 1211943 w 1211943"/>
                <a:gd name="connsiteY0" fmla="*/ 3629 h 1266372"/>
                <a:gd name="connsiteX1" fmla="*/ 0 w 1211943"/>
                <a:gd name="connsiteY1" fmla="*/ 0 h 1266372"/>
                <a:gd name="connsiteX2" fmla="*/ 7257 w 1211943"/>
                <a:gd name="connsiteY2" fmla="*/ 1266372 h 1266372"/>
                <a:gd name="connsiteX3" fmla="*/ 7257 w 1211943"/>
                <a:gd name="connsiteY3" fmla="*/ 1266372 h 1266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1943" h="1266372">
                  <a:moveTo>
                    <a:pt x="1211943" y="3629"/>
                  </a:moveTo>
                  <a:lnTo>
                    <a:pt x="0" y="0"/>
                  </a:lnTo>
                  <a:lnTo>
                    <a:pt x="7257" y="1266372"/>
                  </a:lnTo>
                  <a:lnTo>
                    <a:pt x="7257" y="1266372"/>
                  </a:lnTo>
                </a:path>
              </a:pathLst>
            </a:custGeom>
            <a:ln>
              <a:solidFill>
                <a:srgbClr val="BA570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1" name="Down Arrow 10"/>
          <p:cNvSpPr/>
          <p:nvPr/>
        </p:nvSpPr>
        <p:spPr>
          <a:xfrm rot="10800000">
            <a:off x="421600" y="4267585"/>
            <a:ext cx="328483" cy="605269"/>
          </a:xfrm>
          <a:prstGeom prst="downArrow">
            <a:avLst>
              <a:gd name="adj1" fmla="val 50000"/>
              <a:gd name="adj2" fmla="val 8211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50" name="Group 49"/>
          <p:cNvGrpSpPr/>
          <p:nvPr/>
        </p:nvGrpSpPr>
        <p:grpSpPr>
          <a:xfrm>
            <a:off x="6824223" y="1321695"/>
            <a:ext cx="672686" cy="517193"/>
            <a:chOff x="6824223" y="1321695"/>
            <a:chExt cx="672686" cy="517193"/>
          </a:xfrm>
        </p:grpSpPr>
        <p:sp>
          <p:nvSpPr>
            <p:cNvPr id="413" name="Rectangle 412"/>
            <p:cNvSpPr/>
            <p:nvPr/>
          </p:nvSpPr>
          <p:spPr>
            <a:xfrm>
              <a:off x="7157813" y="1332454"/>
              <a:ext cx="333590" cy="506434"/>
            </a:xfrm>
            <a:prstGeom prst="rect">
              <a:avLst/>
            </a:prstGeom>
            <a:solidFill>
              <a:srgbClr val="B92D0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824223" y="1332454"/>
              <a:ext cx="333590" cy="506434"/>
            </a:xfrm>
            <a:prstGeom prst="rect">
              <a:avLst/>
            </a:prstGeom>
            <a:solidFill>
              <a:srgbClr val="B92D0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456" name="Group 455"/>
            <p:cNvGrpSpPr/>
            <p:nvPr/>
          </p:nvGrpSpPr>
          <p:grpSpPr>
            <a:xfrm>
              <a:off x="7257890" y="1648975"/>
              <a:ext cx="133436" cy="126608"/>
              <a:chOff x="3786182" y="1214426"/>
              <a:chExt cx="142876" cy="142876"/>
            </a:xfrm>
          </p:grpSpPr>
          <p:sp>
            <p:nvSpPr>
              <p:cNvPr id="477" name="Oval 476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478" name="Straight Connector 477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7" name="Group 456"/>
            <p:cNvGrpSpPr/>
            <p:nvPr/>
          </p:nvGrpSpPr>
          <p:grpSpPr>
            <a:xfrm>
              <a:off x="6924300" y="1648975"/>
              <a:ext cx="133436" cy="126608"/>
              <a:chOff x="3786182" y="1214426"/>
              <a:chExt cx="142876" cy="142876"/>
            </a:xfrm>
          </p:grpSpPr>
          <p:sp>
            <p:nvSpPr>
              <p:cNvPr id="474" name="Oval 473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476" name="Straight Connector 475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Connector 48"/>
            <p:cNvCxnSpPr/>
            <p:nvPr/>
          </p:nvCxnSpPr>
          <p:spPr>
            <a:xfrm>
              <a:off x="7161211" y="1380147"/>
              <a:ext cx="0" cy="253217"/>
            </a:xfrm>
            <a:prstGeom prst="line">
              <a:avLst/>
            </a:prstGeom>
            <a:ln w="38100">
              <a:solidFill>
                <a:srgbClr val="B92D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9" name="Rectangle 468"/>
            <p:cNvSpPr/>
            <p:nvPr/>
          </p:nvSpPr>
          <p:spPr>
            <a:xfrm>
              <a:off x="6840415" y="1321695"/>
              <a:ext cx="65649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FROST</a:t>
              </a:r>
            </a:p>
          </p:txBody>
        </p:sp>
      </p:grpSp>
      <p:grpSp>
        <p:nvGrpSpPr>
          <p:cNvPr id="340" name="Group 339"/>
          <p:cNvGrpSpPr/>
          <p:nvPr/>
        </p:nvGrpSpPr>
        <p:grpSpPr>
          <a:xfrm rot="5400000">
            <a:off x="8050563" y="3713498"/>
            <a:ext cx="167769" cy="400308"/>
            <a:chOff x="7821386" y="2521234"/>
            <a:chExt cx="179638" cy="428628"/>
          </a:xfrm>
        </p:grpSpPr>
        <p:sp>
          <p:nvSpPr>
            <p:cNvPr id="404" name="Oval 403"/>
            <p:cNvSpPr/>
            <p:nvPr/>
          </p:nvSpPr>
          <p:spPr>
            <a:xfrm>
              <a:off x="7858148" y="2521234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405" name="Straight Connector 404"/>
            <p:cNvCxnSpPr>
              <a:stCxn id="404" idx="4"/>
            </p:cNvCxnSpPr>
            <p:nvPr/>
          </p:nvCxnSpPr>
          <p:spPr>
            <a:xfrm rot="5400000">
              <a:off x="7754298" y="2731198"/>
              <a:ext cx="242376" cy="108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6" name="Oval 405"/>
            <p:cNvSpPr/>
            <p:nvPr/>
          </p:nvSpPr>
          <p:spPr>
            <a:xfrm>
              <a:off x="7858148" y="2806986"/>
              <a:ext cx="142876" cy="1428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35843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4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 animBg="1"/>
      <p:bldP spid="458" grpId="0" animBg="1"/>
      <p:bldP spid="459" grpId="0" animBg="1"/>
      <p:bldP spid="152" grpId="0" animBg="1"/>
      <p:bldP spid="438" grpId="0" animBg="1"/>
      <p:bldP spid="403" grpId="0" animBg="1"/>
      <p:bldP spid="182" grpId="0"/>
      <p:bldP spid="470" grpId="0"/>
      <p:bldP spid="471" grpId="0"/>
      <p:bldP spid="408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1418" y="337220"/>
            <a:ext cx="8758300" cy="2316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12" y="5307304"/>
            <a:ext cx="1224136" cy="4076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7220"/>
            <a:ext cx="4176464" cy="41764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349149" y="4657700"/>
            <a:ext cx="2402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POWER SUPPLIES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82" y="409228"/>
            <a:ext cx="6885330" cy="4104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593209" y="4657700"/>
            <a:ext cx="3914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ZONE WIRING CONNECTIONS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7220"/>
            <a:ext cx="4176464" cy="41764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708997" y="4657700"/>
            <a:ext cx="5683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BOILER SWITCHING WIRING CONNECTIONS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8216" y="4007967"/>
            <a:ext cx="2387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Auxiliary </a:t>
            </a:r>
            <a:r>
              <a:rPr lang="en-IE" b="1" dirty="0"/>
              <a:t>Relay &amp; </a:t>
            </a:r>
          </a:p>
          <a:p>
            <a:pPr algn="ctr"/>
            <a:r>
              <a:rPr lang="en-IE" b="1" dirty="0"/>
              <a:t>Auxiliary Power Supply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940152" y="481236"/>
            <a:ext cx="2808312" cy="417488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61756"/>
            <a:ext cx="1475497" cy="4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3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10" grpId="0"/>
      <p:bldP spid="10" grpId="1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258"/>
          <p:cNvGrpSpPr/>
          <p:nvPr/>
        </p:nvGrpSpPr>
        <p:grpSpPr>
          <a:xfrm>
            <a:off x="4788024" y="2872678"/>
            <a:ext cx="1454320" cy="1607907"/>
            <a:chOff x="4788024" y="2872678"/>
            <a:chExt cx="1454320" cy="1607907"/>
          </a:xfrm>
        </p:grpSpPr>
        <p:sp>
          <p:nvSpPr>
            <p:cNvPr id="588" name="Rectangle 587"/>
            <p:cNvSpPr/>
            <p:nvPr/>
          </p:nvSpPr>
          <p:spPr>
            <a:xfrm>
              <a:off x="5775318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24</a:t>
              </a: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4829115" y="2883437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4929192" y="3199958"/>
              <a:ext cx="133436" cy="126608"/>
              <a:chOff x="3786182" y="1214426"/>
              <a:chExt cx="142876" cy="142876"/>
            </a:xfrm>
          </p:grpSpPr>
          <p:sp>
            <p:nvSpPr>
              <p:cNvPr id="201" name="Oval 200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202" name="Straight Connector 201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4" name="Rectangle 193"/>
            <p:cNvSpPr/>
            <p:nvPr/>
          </p:nvSpPr>
          <p:spPr>
            <a:xfrm>
              <a:off x="4829115" y="2872678"/>
              <a:ext cx="3335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600" dirty="0"/>
                <a:t>L</a:t>
              </a:r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5162705" y="2883437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513" name="Group 512"/>
            <p:cNvGrpSpPr/>
            <p:nvPr/>
          </p:nvGrpSpPr>
          <p:grpSpPr>
            <a:xfrm>
              <a:off x="5262782" y="3199958"/>
              <a:ext cx="133436" cy="126608"/>
              <a:chOff x="3786182" y="1214426"/>
              <a:chExt cx="142876" cy="142876"/>
            </a:xfrm>
          </p:grpSpPr>
          <p:sp>
            <p:nvSpPr>
              <p:cNvPr id="514" name="Oval 513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515" name="Straight Connector 514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6" name="Rectangle 515"/>
            <p:cNvSpPr/>
            <p:nvPr/>
          </p:nvSpPr>
          <p:spPr>
            <a:xfrm>
              <a:off x="5162705" y="2872678"/>
              <a:ext cx="3335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600" dirty="0"/>
                <a:t>L</a:t>
              </a:r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496295" y="2883437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518" name="Group 517"/>
            <p:cNvGrpSpPr/>
            <p:nvPr/>
          </p:nvGrpSpPr>
          <p:grpSpPr>
            <a:xfrm>
              <a:off x="5596372" y="3199958"/>
              <a:ext cx="133436" cy="126608"/>
              <a:chOff x="3786182" y="1214426"/>
              <a:chExt cx="142876" cy="142876"/>
            </a:xfrm>
          </p:grpSpPr>
          <p:sp>
            <p:nvSpPr>
              <p:cNvPr id="519" name="Oval 518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520" name="Straight Connector 519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1" name="Rectangle 520"/>
            <p:cNvSpPr/>
            <p:nvPr/>
          </p:nvSpPr>
          <p:spPr>
            <a:xfrm>
              <a:off x="5496295" y="2872678"/>
              <a:ext cx="3335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600" dirty="0"/>
                <a:t>L</a:t>
              </a:r>
            </a:p>
          </p:txBody>
        </p:sp>
        <p:sp>
          <p:nvSpPr>
            <p:cNvPr id="522" name="Rectangle 521"/>
            <p:cNvSpPr/>
            <p:nvPr/>
          </p:nvSpPr>
          <p:spPr>
            <a:xfrm>
              <a:off x="5829885" y="2883437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523" name="Group 522"/>
            <p:cNvGrpSpPr/>
            <p:nvPr/>
          </p:nvGrpSpPr>
          <p:grpSpPr>
            <a:xfrm>
              <a:off x="5929962" y="3199958"/>
              <a:ext cx="133436" cy="126608"/>
              <a:chOff x="3786182" y="1214426"/>
              <a:chExt cx="142876" cy="142876"/>
            </a:xfrm>
          </p:grpSpPr>
          <p:sp>
            <p:nvSpPr>
              <p:cNvPr id="524" name="Oval 523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525" name="Straight Connector 524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6" name="Rectangle 525"/>
            <p:cNvSpPr/>
            <p:nvPr/>
          </p:nvSpPr>
          <p:spPr>
            <a:xfrm>
              <a:off x="5829885" y="2872678"/>
              <a:ext cx="3335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600" dirty="0"/>
                <a:t>L</a:t>
              </a:r>
            </a:p>
          </p:txBody>
        </p:sp>
        <p:sp>
          <p:nvSpPr>
            <p:cNvPr id="585" name="Rectangle 584"/>
            <p:cNvSpPr/>
            <p:nvPr/>
          </p:nvSpPr>
          <p:spPr>
            <a:xfrm>
              <a:off x="4788972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21</a:t>
              </a:r>
            </a:p>
          </p:txBody>
        </p:sp>
        <p:sp>
          <p:nvSpPr>
            <p:cNvPr id="586" name="Rectangle 585"/>
            <p:cNvSpPr/>
            <p:nvPr/>
          </p:nvSpPr>
          <p:spPr>
            <a:xfrm>
              <a:off x="5120248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22</a:t>
              </a:r>
            </a:p>
          </p:txBody>
        </p:sp>
        <p:sp>
          <p:nvSpPr>
            <p:cNvPr id="587" name="Rectangle 586"/>
            <p:cNvSpPr/>
            <p:nvPr/>
          </p:nvSpPr>
          <p:spPr>
            <a:xfrm>
              <a:off x="5450849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23</a:t>
              </a:r>
            </a:p>
          </p:txBody>
        </p:sp>
        <p:sp>
          <p:nvSpPr>
            <p:cNvPr id="609" name="Rectangle 608"/>
            <p:cNvSpPr/>
            <p:nvPr/>
          </p:nvSpPr>
          <p:spPr>
            <a:xfrm>
              <a:off x="4788024" y="3649588"/>
              <a:ext cx="119840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E" sz="1600" dirty="0"/>
                <a:t>Isolated</a:t>
              </a:r>
            </a:p>
            <a:p>
              <a:pPr algn="ctr"/>
              <a:r>
                <a:rPr lang="en-IE" sz="1600" dirty="0"/>
                <a:t>Auxiliary </a:t>
              </a:r>
            </a:p>
            <a:p>
              <a:pPr algn="ctr"/>
              <a:r>
                <a:rPr lang="en-IE" sz="1600" dirty="0"/>
                <a:t>Relay Inputs</a:t>
              </a: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6242344" y="2872678"/>
            <a:ext cx="2179685" cy="1361685"/>
            <a:chOff x="6242344" y="2872678"/>
            <a:chExt cx="2179685" cy="1361685"/>
          </a:xfrm>
        </p:grpSpPr>
        <p:sp>
          <p:nvSpPr>
            <p:cNvPr id="180" name="Rectangle 179"/>
            <p:cNvSpPr/>
            <p:nvPr/>
          </p:nvSpPr>
          <p:spPr>
            <a:xfrm>
              <a:off x="6314352" y="2883437"/>
              <a:ext cx="333590" cy="50643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87" name="Group 186"/>
            <p:cNvGrpSpPr/>
            <p:nvPr/>
          </p:nvGrpSpPr>
          <p:grpSpPr>
            <a:xfrm>
              <a:off x="6414429" y="3199958"/>
              <a:ext cx="133436" cy="126608"/>
              <a:chOff x="3786182" y="1214426"/>
              <a:chExt cx="142876" cy="142876"/>
            </a:xfrm>
          </p:grpSpPr>
          <p:sp>
            <p:nvSpPr>
              <p:cNvPr id="209" name="Oval 208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210" name="Straight Connector 209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6" name="Rectangle 215"/>
            <p:cNvSpPr/>
            <p:nvPr/>
          </p:nvSpPr>
          <p:spPr>
            <a:xfrm>
              <a:off x="6647942" y="2883437"/>
              <a:ext cx="333590" cy="50643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7035375" y="2883437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219" name="Group 218"/>
            <p:cNvGrpSpPr/>
            <p:nvPr/>
          </p:nvGrpSpPr>
          <p:grpSpPr>
            <a:xfrm>
              <a:off x="6748019" y="3199958"/>
              <a:ext cx="133436" cy="126608"/>
              <a:chOff x="3786182" y="1214426"/>
              <a:chExt cx="142876" cy="142876"/>
            </a:xfrm>
          </p:grpSpPr>
          <p:sp>
            <p:nvSpPr>
              <p:cNvPr id="220" name="Oval 219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221" name="Straight Connector 220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2" name="Group 221"/>
            <p:cNvGrpSpPr/>
            <p:nvPr/>
          </p:nvGrpSpPr>
          <p:grpSpPr>
            <a:xfrm>
              <a:off x="7135452" y="3199958"/>
              <a:ext cx="133436" cy="126608"/>
              <a:chOff x="3786182" y="1214426"/>
              <a:chExt cx="142876" cy="142876"/>
            </a:xfrm>
          </p:grpSpPr>
          <p:sp>
            <p:nvSpPr>
              <p:cNvPr id="223" name="Oval 222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224" name="Straight Connector 223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4" name="Rectangle 563"/>
            <p:cNvSpPr/>
            <p:nvPr/>
          </p:nvSpPr>
          <p:spPr>
            <a:xfrm>
              <a:off x="6968657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27</a:t>
              </a:r>
            </a:p>
          </p:txBody>
        </p:sp>
        <p:sp>
          <p:nvSpPr>
            <p:cNvPr id="565" name="Rectangle 564"/>
            <p:cNvSpPr/>
            <p:nvPr/>
          </p:nvSpPr>
          <p:spPr>
            <a:xfrm>
              <a:off x="7366651" y="2883437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566" name="Group 565"/>
            <p:cNvGrpSpPr/>
            <p:nvPr/>
          </p:nvGrpSpPr>
          <p:grpSpPr>
            <a:xfrm>
              <a:off x="7466728" y="3199958"/>
              <a:ext cx="133436" cy="126608"/>
              <a:chOff x="3786182" y="1214426"/>
              <a:chExt cx="142876" cy="142876"/>
            </a:xfrm>
          </p:grpSpPr>
          <p:sp>
            <p:nvSpPr>
              <p:cNvPr id="567" name="Oval 566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568" name="Straight Connector 567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0" name="Rectangle 569"/>
            <p:cNvSpPr/>
            <p:nvPr/>
          </p:nvSpPr>
          <p:spPr>
            <a:xfrm>
              <a:off x="7299933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28</a:t>
              </a:r>
            </a:p>
          </p:txBody>
        </p:sp>
        <p:sp>
          <p:nvSpPr>
            <p:cNvPr id="571" name="Rectangle 570"/>
            <p:cNvSpPr/>
            <p:nvPr/>
          </p:nvSpPr>
          <p:spPr>
            <a:xfrm>
              <a:off x="7697252" y="2883437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572" name="Group 571"/>
            <p:cNvGrpSpPr/>
            <p:nvPr/>
          </p:nvGrpSpPr>
          <p:grpSpPr>
            <a:xfrm>
              <a:off x="7797329" y="3199958"/>
              <a:ext cx="133436" cy="126608"/>
              <a:chOff x="3786182" y="1214426"/>
              <a:chExt cx="142876" cy="142876"/>
            </a:xfrm>
          </p:grpSpPr>
          <p:sp>
            <p:nvSpPr>
              <p:cNvPr id="573" name="Oval 572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574" name="Straight Connector 573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6" name="Rectangle 575"/>
            <p:cNvSpPr/>
            <p:nvPr/>
          </p:nvSpPr>
          <p:spPr>
            <a:xfrm>
              <a:off x="7630534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29</a:t>
              </a:r>
            </a:p>
          </p:txBody>
        </p:sp>
        <p:sp>
          <p:nvSpPr>
            <p:cNvPr id="577" name="Rectangle 576"/>
            <p:cNvSpPr/>
            <p:nvPr/>
          </p:nvSpPr>
          <p:spPr>
            <a:xfrm>
              <a:off x="8021721" y="2883437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578" name="Group 577"/>
            <p:cNvGrpSpPr/>
            <p:nvPr/>
          </p:nvGrpSpPr>
          <p:grpSpPr>
            <a:xfrm>
              <a:off x="8121798" y="3199958"/>
              <a:ext cx="133436" cy="126608"/>
              <a:chOff x="3786182" y="1214426"/>
              <a:chExt cx="142876" cy="142876"/>
            </a:xfrm>
          </p:grpSpPr>
          <p:sp>
            <p:nvSpPr>
              <p:cNvPr id="579" name="Oval 578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580" name="Straight Connector 579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2" name="Rectangle 581"/>
            <p:cNvSpPr/>
            <p:nvPr/>
          </p:nvSpPr>
          <p:spPr>
            <a:xfrm>
              <a:off x="7955003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30</a:t>
              </a:r>
            </a:p>
          </p:txBody>
        </p:sp>
        <p:sp>
          <p:nvSpPr>
            <p:cNvPr id="583" name="Rectangle 582"/>
            <p:cNvSpPr/>
            <p:nvPr/>
          </p:nvSpPr>
          <p:spPr>
            <a:xfrm>
              <a:off x="6242344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25</a:t>
              </a:r>
            </a:p>
          </p:txBody>
        </p:sp>
        <p:sp>
          <p:nvSpPr>
            <p:cNvPr id="584" name="Rectangle 583"/>
            <p:cNvSpPr/>
            <p:nvPr/>
          </p:nvSpPr>
          <p:spPr>
            <a:xfrm>
              <a:off x="6573620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26</a:t>
              </a:r>
            </a:p>
          </p:txBody>
        </p:sp>
        <p:sp>
          <p:nvSpPr>
            <p:cNvPr id="610" name="Rectangle 609"/>
            <p:cNvSpPr/>
            <p:nvPr/>
          </p:nvSpPr>
          <p:spPr>
            <a:xfrm>
              <a:off x="6702308" y="3649588"/>
              <a:ext cx="131766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E" sz="1600" dirty="0"/>
                <a:t>Auxiliary </a:t>
              </a:r>
            </a:p>
            <a:p>
              <a:pPr algn="ctr"/>
              <a:r>
                <a:rPr lang="en-IE" sz="1600" dirty="0"/>
                <a:t>Power Supply</a:t>
              </a: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6381070" y="2872678"/>
              <a:ext cx="20015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600" dirty="0"/>
                <a:t>N</a:t>
              </a: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714660" y="2872678"/>
              <a:ext cx="20015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600" dirty="0"/>
                <a:t>N</a:t>
              </a:r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6968657" y="2872678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L1</a:t>
              </a:r>
            </a:p>
          </p:txBody>
        </p:sp>
        <p:sp>
          <p:nvSpPr>
            <p:cNvPr id="569" name="Rectangle 568"/>
            <p:cNvSpPr/>
            <p:nvPr/>
          </p:nvSpPr>
          <p:spPr>
            <a:xfrm>
              <a:off x="7299933" y="2872678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L2</a:t>
              </a:r>
            </a:p>
          </p:txBody>
        </p:sp>
        <p:sp>
          <p:nvSpPr>
            <p:cNvPr id="575" name="Rectangle 574"/>
            <p:cNvSpPr/>
            <p:nvPr/>
          </p:nvSpPr>
          <p:spPr>
            <a:xfrm>
              <a:off x="7630534" y="2872678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L3</a:t>
              </a:r>
            </a:p>
          </p:txBody>
        </p:sp>
        <p:sp>
          <p:nvSpPr>
            <p:cNvPr id="581" name="Rectangle 580"/>
            <p:cNvSpPr/>
            <p:nvPr/>
          </p:nvSpPr>
          <p:spPr>
            <a:xfrm>
              <a:off x="7955003" y="2872678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L4</a:t>
              </a: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1403648" y="2869839"/>
            <a:ext cx="798302" cy="1495685"/>
            <a:chOff x="1403648" y="2869839"/>
            <a:chExt cx="798302" cy="1495685"/>
          </a:xfrm>
        </p:grpSpPr>
        <p:sp>
          <p:nvSpPr>
            <p:cNvPr id="351" name="Rectangle 350"/>
            <p:cNvSpPr/>
            <p:nvPr/>
          </p:nvSpPr>
          <p:spPr>
            <a:xfrm>
              <a:off x="1473724" y="3629143"/>
              <a:ext cx="691954" cy="7363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E" sz="1600" dirty="0"/>
                <a:t>Mains</a:t>
              </a:r>
            </a:p>
            <a:p>
              <a:pPr algn="ctr"/>
              <a:r>
                <a:rPr lang="en-IE" sz="1600" dirty="0"/>
                <a:t>Power</a:t>
              </a:r>
              <a:br>
                <a:rPr lang="en-IE" sz="1600" dirty="0"/>
              </a:br>
              <a:r>
                <a:rPr lang="en-IE" sz="1600" dirty="0"/>
                <a:t>Supply</a:t>
              </a: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1815816" y="2880598"/>
              <a:ext cx="333590" cy="50643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1882534" y="2869839"/>
              <a:ext cx="20015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600" dirty="0"/>
                <a:t>N</a:t>
              </a: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1482226" y="2880598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239" name="Group 238"/>
            <p:cNvGrpSpPr/>
            <p:nvPr/>
          </p:nvGrpSpPr>
          <p:grpSpPr>
            <a:xfrm>
              <a:off x="1915893" y="3197119"/>
              <a:ext cx="133436" cy="126608"/>
              <a:chOff x="3786182" y="1214426"/>
              <a:chExt cx="142876" cy="142876"/>
            </a:xfrm>
          </p:grpSpPr>
          <p:sp>
            <p:nvSpPr>
              <p:cNvPr id="240" name="Oval 239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241" name="Straight Connector 240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2" name="Group 241"/>
            <p:cNvGrpSpPr/>
            <p:nvPr/>
          </p:nvGrpSpPr>
          <p:grpSpPr>
            <a:xfrm>
              <a:off x="1582303" y="3197119"/>
              <a:ext cx="133436" cy="126608"/>
              <a:chOff x="3786182" y="1214426"/>
              <a:chExt cx="142876" cy="142876"/>
            </a:xfrm>
          </p:grpSpPr>
          <p:sp>
            <p:nvSpPr>
              <p:cNvPr id="243" name="Oval 242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244" name="Straight Connector 243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5" name="Rectangle 244"/>
            <p:cNvSpPr/>
            <p:nvPr/>
          </p:nvSpPr>
          <p:spPr>
            <a:xfrm>
              <a:off x="1482226" y="2869839"/>
              <a:ext cx="3335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600" dirty="0"/>
                <a:t>L</a:t>
              </a:r>
            </a:p>
          </p:txBody>
        </p:sp>
        <p:sp>
          <p:nvSpPr>
            <p:cNvPr id="605" name="Rectangle 604"/>
            <p:cNvSpPr/>
            <p:nvPr/>
          </p:nvSpPr>
          <p:spPr>
            <a:xfrm>
              <a:off x="1403648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7</a:t>
              </a:r>
            </a:p>
          </p:txBody>
        </p:sp>
        <p:sp>
          <p:nvSpPr>
            <p:cNvPr id="606" name="Rectangle 605"/>
            <p:cNvSpPr/>
            <p:nvPr/>
          </p:nvSpPr>
          <p:spPr>
            <a:xfrm>
              <a:off x="1734924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8</a:t>
              </a: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1184609" y="985292"/>
            <a:ext cx="7282567" cy="1894578"/>
            <a:chOff x="1184609" y="985292"/>
            <a:chExt cx="7282567" cy="1894578"/>
          </a:xfrm>
        </p:grpSpPr>
        <p:sp>
          <p:nvSpPr>
            <p:cNvPr id="273" name="Freeform 272"/>
            <p:cNvSpPr/>
            <p:nvPr/>
          </p:nvSpPr>
          <p:spPr>
            <a:xfrm>
              <a:off x="1682380" y="985292"/>
              <a:ext cx="6784796" cy="1894578"/>
            </a:xfrm>
            <a:custGeom>
              <a:avLst/>
              <a:gdLst>
                <a:gd name="connsiteX0" fmla="*/ 5090160 w 5102352"/>
                <a:gd name="connsiteY0" fmla="*/ 810768 h 810768"/>
                <a:gd name="connsiteX1" fmla="*/ 5102352 w 5102352"/>
                <a:gd name="connsiteY1" fmla="*/ 0 h 810768"/>
                <a:gd name="connsiteX2" fmla="*/ 0 w 5102352"/>
                <a:gd name="connsiteY2" fmla="*/ 0 h 810768"/>
                <a:gd name="connsiteX3" fmla="*/ 6096 w 5102352"/>
                <a:gd name="connsiteY3" fmla="*/ 810768 h 810768"/>
                <a:gd name="connsiteX4" fmla="*/ 6096 w 5102352"/>
                <a:gd name="connsiteY4" fmla="*/ 810768 h 810768"/>
                <a:gd name="connsiteX0" fmla="*/ 5103384 w 5103384"/>
                <a:gd name="connsiteY0" fmla="*/ 334173 h 810768"/>
                <a:gd name="connsiteX1" fmla="*/ 5102352 w 5103384"/>
                <a:gd name="connsiteY1" fmla="*/ 0 h 810768"/>
                <a:gd name="connsiteX2" fmla="*/ 0 w 5103384"/>
                <a:gd name="connsiteY2" fmla="*/ 0 h 810768"/>
                <a:gd name="connsiteX3" fmla="*/ 6096 w 5103384"/>
                <a:gd name="connsiteY3" fmla="*/ 810768 h 810768"/>
                <a:gd name="connsiteX4" fmla="*/ 6096 w 5103384"/>
                <a:gd name="connsiteY4" fmla="*/ 810768 h 810768"/>
                <a:gd name="connsiteX0" fmla="*/ 5094568 w 5102352"/>
                <a:gd name="connsiteY0" fmla="*/ 401899 h 810768"/>
                <a:gd name="connsiteX1" fmla="*/ 5102352 w 5102352"/>
                <a:gd name="connsiteY1" fmla="*/ 0 h 810768"/>
                <a:gd name="connsiteX2" fmla="*/ 0 w 5102352"/>
                <a:gd name="connsiteY2" fmla="*/ 0 h 810768"/>
                <a:gd name="connsiteX3" fmla="*/ 6096 w 5102352"/>
                <a:gd name="connsiteY3" fmla="*/ 810768 h 810768"/>
                <a:gd name="connsiteX4" fmla="*/ 6096 w 5102352"/>
                <a:gd name="connsiteY4" fmla="*/ 810768 h 81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2352" h="810768">
                  <a:moveTo>
                    <a:pt x="5094568" y="401899"/>
                  </a:moveTo>
                  <a:lnTo>
                    <a:pt x="5102352" y="0"/>
                  </a:lnTo>
                  <a:lnTo>
                    <a:pt x="0" y="0"/>
                  </a:lnTo>
                  <a:lnTo>
                    <a:pt x="6096" y="810768"/>
                  </a:lnTo>
                  <a:lnTo>
                    <a:pt x="6096" y="810768"/>
                  </a:lnTo>
                </a:path>
              </a:pathLst>
            </a:cu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04" name="Rectangle 603"/>
            <p:cNvSpPr/>
            <p:nvPr/>
          </p:nvSpPr>
          <p:spPr>
            <a:xfrm>
              <a:off x="1184609" y="1654850"/>
              <a:ext cx="18894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600" dirty="0"/>
                <a:t>L</a:t>
              </a:r>
            </a:p>
          </p:txBody>
        </p:sp>
        <p:sp>
          <p:nvSpPr>
            <p:cNvPr id="608" name="Down Arrow 607"/>
            <p:cNvSpPr/>
            <p:nvPr/>
          </p:nvSpPr>
          <p:spPr>
            <a:xfrm rot="16200000" flipV="1">
              <a:off x="1459246" y="1534331"/>
              <a:ext cx="155331" cy="290935"/>
            </a:xfrm>
            <a:prstGeom prst="downArrow">
              <a:avLst>
                <a:gd name="adj1" fmla="val 50000"/>
                <a:gd name="adj2" fmla="val 78121"/>
              </a:avLst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459" name="Freeform 458"/>
          <p:cNvSpPr/>
          <p:nvPr/>
        </p:nvSpPr>
        <p:spPr>
          <a:xfrm rot="5400000">
            <a:off x="4317391" y="1356558"/>
            <a:ext cx="195552" cy="1153812"/>
          </a:xfrm>
          <a:custGeom>
            <a:avLst/>
            <a:gdLst>
              <a:gd name="connsiteX0" fmla="*/ 731520 w 731520"/>
              <a:gd name="connsiteY0" fmla="*/ 0 h 859536"/>
              <a:gd name="connsiteX1" fmla="*/ 0 w 731520"/>
              <a:gd name="connsiteY1" fmla="*/ 0 h 859536"/>
              <a:gd name="connsiteX2" fmla="*/ 0 w 731520"/>
              <a:gd name="connsiteY2" fmla="*/ 859536 h 8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859536">
                <a:moveTo>
                  <a:pt x="731520" y="0"/>
                </a:moveTo>
                <a:lnTo>
                  <a:pt x="0" y="0"/>
                </a:lnTo>
                <a:lnTo>
                  <a:pt x="0" y="859536"/>
                </a:ln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1" name="Freeform 550"/>
          <p:cNvSpPr/>
          <p:nvPr/>
        </p:nvSpPr>
        <p:spPr>
          <a:xfrm rot="5400000">
            <a:off x="4987885" y="1676917"/>
            <a:ext cx="195552" cy="513093"/>
          </a:xfrm>
          <a:custGeom>
            <a:avLst/>
            <a:gdLst>
              <a:gd name="connsiteX0" fmla="*/ 731520 w 731520"/>
              <a:gd name="connsiteY0" fmla="*/ 0 h 859536"/>
              <a:gd name="connsiteX1" fmla="*/ 0 w 731520"/>
              <a:gd name="connsiteY1" fmla="*/ 0 h 859536"/>
              <a:gd name="connsiteX2" fmla="*/ 0 w 731520"/>
              <a:gd name="connsiteY2" fmla="*/ 859536 h 8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859536">
                <a:moveTo>
                  <a:pt x="731520" y="0"/>
                </a:moveTo>
                <a:lnTo>
                  <a:pt x="0" y="0"/>
                </a:lnTo>
                <a:lnTo>
                  <a:pt x="0" y="859536"/>
                </a:ln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4" name="Freeform 553"/>
          <p:cNvSpPr/>
          <p:nvPr/>
        </p:nvSpPr>
        <p:spPr>
          <a:xfrm rot="5400000">
            <a:off x="5314413" y="1676918"/>
            <a:ext cx="195552" cy="513093"/>
          </a:xfrm>
          <a:custGeom>
            <a:avLst/>
            <a:gdLst>
              <a:gd name="connsiteX0" fmla="*/ 731520 w 731520"/>
              <a:gd name="connsiteY0" fmla="*/ 0 h 859536"/>
              <a:gd name="connsiteX1" fmla="*/ 0 w 731520"/>
              <a:gd name="connsiteY1" fmla="*/ 0 h 859536"/>
              <a:gd name="connsiteX2" fmla="*/ 0 w 731520"/>
              <a:gd name="connsiteY2" fmla="*/ 859536 h 8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859536">
                <a:moveTo>
                  <a:pt x="731520" y="0"/>
                </a:moveTo>
                <a:lnTo>
                  <a:pt x="0" y="0"/>
                </a:lnTo>
                <a:lnTo>
                  <a:pt x="0" y="859536"/>
                </a:ln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7" name="Freeform 556"/>
          <p:cNvSpPr/>
          <p:nvPr/>
        </p:nvSpPr>
        <p:spPr>
          <a:xfrm rot="5400000">
            <a:off x="5642540" y="1676919"/>
            <a:ext cx="195552" cy="513093"/>
          </a:xfrm>
          <a:custGeom>
            <a:avLst/>
            <a:gdLst>
              <a:gd name="connsiteX0" fmla="*/ 731520 w 731520"/>
              <a:gd name="connsiteY0" fmla="*/ 0 h 859536"/>
              <a:gd name="connsiteX1" fmla="*/ 0 w 731520"/>
              <a:gd name="connsiteY1" fmla="*/ 0 h 859536"/>
              <a:gd name="connsiteX2" fmla="*/ 0 w 731520"/>
              <a:gd name="connsiteY2" fmla="*/ 859536 h 8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859536">
                <a:moveTo>
                  <a:pt x="731520" y="0"/>
                </a:moveTo>
                <a:lnTo>
                  <a:pt x="0" y="0"/>
                </a:lnTo>
                <a:lnTo>
                  <a:pt x="0" y="859536"/>
                </a:ln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8" name="Freeform 437"/>
          <p:cNvSpPr/>
          <p:nvPr/>
        </p:nvSpPr>
        <p:spPr>
          <a:xfrm>
            <a:off x="1984791" y="1835686"/>
            <a:ext cx="1360224" cy="5663"/>
          </a:xfrm>
          <a:custGeom>
            <a:avLst/>
            <a:gdLst>
              <a:gd name="connsiteX0" fmla="*/ 12192 w 371856"/>
              <a:gd name="connsiteY0" fmla="*/ 1115568 h 1115568"/>
              <a:gd name="connsiteX1" fmla="*/ 0 w 371856"/>
              <a:gd name="connsiteY1" fmla="*/ 6096 h 1115568"/>
              <a:gd name="connsiteX2" fmla="*/ 371856 w 371856"/>
              <a:gd name="connsiteY2" fmla="*/ 0 h 1115568"/>
              <a:gd name="connsiteX3" fmla="*/ 371856 w 371856"/>
              <a:gd name="connsiteY3" fmla="*/ 0 h 1115568"/>
              <a:gd name="connsiteX0" fmla="*/ 0 w 372452"/>
              <a:gd name="connsiteY0" fmla="*/ 1115568 h 1115568"/>
              <a:gd name="connsiteX1" fmla="*/ 596 w 372452"/>
              <a:gd name="connsiteY1" fmla="*/ 6096 h 1115568"/>
              <a:gd name="connsiteX2" fmla="*/ 372452 w 372452"/>
              <a:gd name="connsiteY2" fmla="*/ 0 h 1115568"/>
              <a:gd name="connsiteX3" fmla="*/ 372452 w 372452"/>
              <a:gd name="connsiteY3" fmla="*/ 0 h 1115568"/>
              <a:gd name="connsiteX0" fmla="*/ 0 w 371856"/>
              <a:gd name="connsiteY0" fmla="*/ 6096 h 6096"/>
              <a:gd name="connsiteX1" fmla="*/ 371856 w 371856"/>
              <a:gd name="connsiteY1" fmla="*/ 0 h 6096"/>
              <a:gd name="connsiteX2" fmla="*/ 371856 w 371856"/>
              <a:gd name="connsiteY2" fmla="*/ 0 h 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856" h="6096">
                <a:moveTo>
                  <a:pt x="0" y="6096"/>
                </a:moveTo>
                <a:lnTo>
                  <a:pt x="371856" y="0"/>
                </a:lnTo>
                <a:lnTo>
                  <a:pt x="371856" y="0"/>
                </a:ln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318" name="Group 317"/>
          <p:cNvGrpSpPr/>
          <p:nvPr/>
        </p:nvGrpSpPr>
        <p:grpSpPr>
          <a:xfrm>
            <a:off x="7728788" y="25586"/>
            <a:ext cx="1357290" cy="474460"/>
            <a:chOff x="7786710" y="0"/>
            <a:chExt cx="1357290" cy="500046"/>
          </a:xfrm>
        </p:grpSpPr>
        <p:sp>
          <p:nvSpPr>
            <p:cNvPr id="317" name="Rounded Rectangle 316"/>
            <p:cNvSpPr/>
            <p:nvPr/>
          </p:nvSpPr>
          <p:spPr>
            <a:xfrm>
              <a:off x="7786710" y="0"/>
              <a:ext cx="1357290" cy="500046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3287" y="46175"/>
              <a:ext cx="1224136" cy="407697"/>
            </a:xfrm>
            <a:prstGeom prst="rect">
              <a:avLst/>
            </a:prstGeom>
          </p:spPr>
        </p:pic>
      </p:grpSp>
      <p:grpSp>
        <p:nvGrpSpPr>
          <p:cNvPr id="275" name="Group 274"/>
          <p:cNvGrpSpPr/>
          <p:nvPr/>
        </p:nvGrpSpPr>
        <p:grpSpPr>
          <a:xfrm>
            <a:off x="2869083" y="1352710"/>
            <a:ext cx="455574" cy="323963"/>
            <a:chOff x="3747646" y="2455318"/>
            <a:chExt cx="455574" cy="323963"/>
          </a:xfrm>
        </p:grpSpPr>
        <p:pic>
          <p:nvPicPr>
            <p:cNvPr id="277" name="Picture 27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404" y="2455318"/>
              <a:ext cx="326744" cy="323963"/>
            </a:xfrm>
            <a:prstGeom prst="rect">
              <a:avLst/>
            </a:prstGeom>
          </p:spPr>
        </p:pic>
        <p:sp>
          <p:nvSpPr>
            <p:cNvPr id="278" name="Rectangle 277"/>
            <p:cNvSpPr/>
            <p:nvPr/>
          </p:nvSpPr>
          <p:spPr>
            <a:xfrm>
              <a:off x="3747646" y="2493327"/>
              <a:ext cx="4555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E" sz="600" dirty="0">
                  <a:solidFill>
                    <a:schemeClr val="bg1"/>
                  </a:solidFill>
                </a:rPr>
                <a:t>Auxiliary</a:t>
              </a:r>
            </a:p>
            <a:p>
              <a:pPr algn="ctr"/>
              <a:r>
                <a:rPr lang="en-IE" sz="600" dirty="0">
                  <a:solidFill>
                    <a:schemeClr val="bg1"/>
                  </a:solidFill>
                </a:rPr>
                <a:t>LED</a:t>
              </a:r>
            </a:p>
          </p:txBody>
        </p:sp>
      </p:grpSp>
      <p:sp>
        <p:nvSpPr>
          <p:cNvPr id="348" name="Rectangle 347"/>
          <p:cNvSpPr/>
          <p:nvPr/>
        </p:nvSpPr>
        <p:spPr>
          <a:xfrm>
            <a:off x="333270" y="1222303"/>
            <a:ext cx="833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1600" dirty="0"/>
              <a:t>To Zone</a:t>
            </a:r>
          </a:p>
          <a:p>
            <a:pPr algn="ctr"/>
            <a:r>
              <a:rPr lang="en-IE" sz="1600" dirty="0"/>
              <a:t>Control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291745" y="1919018"/>
            <a:ext cx="333590" cy="506434"/>
            <a:chOff x="4973104" y="545324"/>
            <a:chExt cx="357190" cy="542262"/>
          </a:xfrm>
        </p:grpSpPr>
        <p:grpSp>
          <p:nvGrpSpPr>
            <p:cNvPr id="329" name="Group 328"/>
            <p:cNvGrpSpPr/>
            <p:nvPr/>
          </p:nvGrpSpPr>
          <p:grpSpPr>
            <a:xfrm>
              <a:off x="5044542" y="545324"/>
              <a:ext cx="214314" cy="542262"/>
              <a:chOff x="4000496" y="1142988"/>
              <a:chExt cx="214314" cy="714380"/>
            </a:xfrm>
          </p:grpSpPr>
          <p:sp>
            <p:nvSpPr>
              <p:cNvPr id="330" name="Rectangle 329"/>
              <p:cNvSpPr/>
              <p:nvPr/>
            </p:nvSpPr>
            <p:spPr>
              <a:xfrm>
                <a:off x="4000496" y="1285864"/>
                <a:ext cx="214314" cy="428628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9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tx2">
                      <a:lumMod val="90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31" name="Rectangle 330"/>
              <p:cNvSpPr/>
              <p:nvPr/>
            </p:nvSpPr>
            <p:spPr>
              <a:xfrm>
                <a:off x="4000496" y="1714492"/>
                <a:ext cx="214314" cy="1428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332" name="Straight Connector 331"/>
              <p:cNvCxnSpPr/>
              <p:nvPr/>
            </p:nvCxnSpPr>
            <p:spPr>
              <a:xfrm rot="16200000" flipH="1">
                <a:off x="3893339" y="1500178"/>
                <a:ext cx="428628" cy="1588"/>
              </a:xfrm>
              <a:prstGeom prst="line">
                <a:avLst/>
              </a:prstGeom>
              <a:ln>
                <a:solidFill>
                  <a:srgbClr val="BA570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3" name="Rectangle 332"/>
              <p:cNvSpPr/>
              <p:nvPr/>
            </p:nvSpPr>
            <p:spPr>
              <a:xfrm>
                <a:off x="4000496" y="1142988"/>
                <a:ext cx="214314" cy="1428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lumOff val="35000"/>
                    </a:schemeClr>
                  </a:gs>
                </a:gsLst>
                <a:lin ang="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250" name="TextBox 249"/>
            <p:cNvSpPr txBox="1"/>
            <p:nvPr/>
          </p:nvSpPr>
          <p:spPr>
            <a:xfrm>
              <a:off x="4973104" y="642923"/>
              <a:ext cx="357190" cy="233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20438" y="1919018"/>
            <a:ext cx="333590" cy="506434"/>
            <a:chOff x="6409742" y="545326"/>
            <a:chExt cx="357190" cy="542262"/>
          </a:xfrm>
        </p:grpSpPr>
        <p:sp>
          <p:nvSpPr>
            <p:cNvPr id="344" name="Rectangle 343"/>
            <p:cNvSpPr/>
            <p:nvPr/>
          </p:nvSpPr>
          <p:spPr>
            <a:xfrm>
              <a:off x="6487286" y="653778"/>
              <a:ext cx="214314" cy="325357"/>
            </a:xfrm>
            <a:prstGeom prst="rect">
              <a:avLst/>
            </a:prstGeom>
            <a:gradFill>
              <a:gsLst>
                <a:gs pos="0">
                  <a:schemeClr val="tx2">
                    <a:lumMod val="9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2">
                    <a:lumMod val="90000"/>
                  </a:schemeClr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6487286" y="979136"/>
              <a:ext cx="214314" cy="108452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  <a:lumOff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lumOff val="35000"/>
                  </a:schemeClr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346" name="Straight Connector 345"/>
            <p:cNvCxnSpPr/>
            <p:nvPr/>
          </p:nvCxnSpPr>
          <p:spPr>
            <a:xfrm rot="16200000" flipH="1">
              <a:off x="6431764" y="816266"/>
              <a:ext cx="325357" cy="1588"/>
            </a:xfrm>
            <a:prstGeom prst="line">
              <a:avLst/>
            </a:prstGeom>
            <a:ln>
              <a:solidFill>
                <a:srgbClr val="BA57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Rectangle 346"/>
            <p:cNvSpPr/>
            <p:nvPr/>
          </p:nvSpPr>
          <p:spPr>
            <a:xfrm>
              <a:off x="6487286" y="545326"/>
              <a:ext cx="214314" cy="108452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  <a:lumOff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lumOff val="35000"/>
                  </a:schemeClr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6409742" y="642922"/>
              <a:ext cx="357190" cy="23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5A</a:t>
              </a:r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3299745" y="1579290"/>
            <a:ext cx="566589" cy="566588"/>
            <a:chOff x="3299745" y="1579290"/>
            <a:chExt cx="566589" cy="566588"/>
          </a:xfrm>
        </p:grpSpPr>
        <p:sp>
          <p:nvSpPr>
            <p:cNvPr id="319" name="Oval 318"/>
            <p:cNvSpPr/>
            <p:nvPr/>
          </p:nvSpPr>
          <p:spPr>
            <a:xfrm>
              <a:off x="3299745" y="1579290"/>
              <a:ext cx="566589" cy="56658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382503" y="1677918"/>
              <a:ext cx="4010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sz="1600" dirty="0"/>
                <a:t>R1</a:t>
              </a:r>
            </a:p>
          </p:txBody>
        </p:sp>
      </p:grpSp>
      <p:pic>
        <p:nvPicPr>
          <p:cNvPr id="274" name="Picture 2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39" y="1360497"/>
            <a:ext cx="326743" cy="323963"/>
          </a:xfrm>
          <a:prstGeom prst="rect">
            <a:avLst/>
          </a:prstGeom>
        </p:spPr>
      </p:pic>
      <p:sp>
        <p:nvSpPr>
          <p:cNvPr id="471" name="TextBox 470"/>
          <p:cNvSpPr txBox="1"/>
          <p:nvPr/>
        </p:nvSpPr>
        <p:spPr>
          <a:xfrm>
            <a:off x="2720655" y="260695"/>
            <a:ext cx="410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b="1" dirty="0"/>
              <a:t>AUXILIARY RELAY WIRING CONNECTIONS</a:t>
            </a:r>
          </a:p>
        </p:txBody>
      </p:sp>
      <p:sp>
        <p:nvSpPr>
          <p:cNvPr id="408" name="Rectangle 407"/>
          <p:cNvSpPr/>
          <p:nvPr/>
        </p:nvSpPr>
        <p:spPr>
          <a:xfrm>
            <a:off x="16459795" y="2101698"/>
            <a:ext cx="1687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1400" dirty="0"/>
              <a:t>Time &amp; Temperature</a:t>
            </a:r>
          </a:p>
          <a:p>
            <a:pPr algn="ctr"/>
            <a:r>
              <a:rPr lang="en-IE" sz="1400" dirty="0"/>
              <a:t>Control Example</a:t>
            </a:r>
          </a:p>
        </p:txBody>
      </p:sp>
      <p:grpSp>
        <p:nvGrpSpPr>
          <p:cNvPr id="247" name="Group 246"/>
          <p:cNvGrpSpPr/>
          <p:nvPr/>
        </p:nvGrpSpPr>
        <p:grpSpPr>
          <a:xfrm>
            <a:off x="4829115" y="2043674"/>
            <a:ext cx="1334360" cy="839763"/>
            <a:chOff x="4829115" y="2043674"/>
            <a:chExt cx="1334360" cy="839763"/>
          </a:xfrm>
        </p:grpSpPr>
        <p:sp>
          <p:nvSpPr>
            <p:cNvPr id="527" name="Rectangle 526"/>
            <p:cNvSpPr/>
            <p:nvPr/>
          </p:nvSpPr>
          <p:spPr>
            <a:xfrm>
              <a:off x="4829115" y="2278343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528" name="Group 527"/>
            <p:cNvGrpSpPr/>
            <p:nvPr/>
          </p:nvGrpSpPr>
          <p:grpSpPr>
            <a:xfrm>
              <a:off x="4929192" y="2594864"/>
              <a:ext cx="133436" cy="126608"/>
              <a:chOff x="3786182" y="1214426"/>
              <a:chExt cx="142876" cy="142876"/>
            </a:xfrm>
          </p:grpSpPr>
          <p:sp>
            <p:nvSpPr>
              <p:cNvPr id="529" name="Oval 528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530" name="Straight Connector 529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1" name="Rectangle 530"/>
            <p:cNvSpPr/>
            <p:nvPr/>
          </p:nvSpPr>
          <p:spPr>
            <a:xfrm>
              <a:off x="4829115" y="2267584"/>
              <a:ext cx="3335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600" dirty="0"/>
                <a:t>L</a:t>
              </a:r>
            </a:p>
          </p:txBody>
        </p:sp>
        <p:sp>
          <p:nvSpPr>
            <p:cNvPr id="532" name="Rectangle 531"/>
            <p:cNvSpPr/>
            <p:nvPr/>
          </p:nvSpPr>
          <p:spPr>
            <a:xfrm>
              <a:off x="5162705" y="2278343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533" name="Group 532"/>
            <p:cNvGrpSpPr/>
            <p:nvPr/>
          </p:nvGrpSpPr>
          <p:grpSpPr>
            <a:xfrm>
              <a:off x="5262782" y="2594864"/>
              <a:ext cx="133436" cy="126608"/>
              <a:chOff x="3786182" y="1214426"/>
              <a:chExt cx="142876" cy="142876"/>
            </a:xfrm>
          </p:grpSpPr>
          <p:sp>
            <p:nvSpPr>
              <p:cNvPr id="534" name="Oval 533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535" name="Straight Connector 534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6" name="Rectangle 535"/>
            <p:cNvSpPr/>
            <p:nvPr/>
          </p:nvSpPr>
          <p:spPr>
            <a:xfrm>
              <a:off x="5162705" y="2267584"/>
              <a:ext cx="3335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600" dirty="0"/>
                <a:t>L</a:t>
              </a:r>
            </a:p>
          </p:txBody>
        </p:sp>
        <p:sp>
          <p:nvSpPr>
            <p:cNvPr id="537" name="Rectangle 536"/>
            <p:cNvSpPr/>
            <p:nvPr/>
          </p:nvSpPr>
          <p:spPr>
            <a:xfrm>
              <a:off x="5496295" y="2278343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538" name="Group 537"/>
            <p:cNvGrpSpPr/>
            <p:nvPr/>
          </p:nvGrpSpPr>
          <p:grpSpPr>
            <a:xfrm>
              <a:off x="5596372" y="2594864"/>
              <a:ext cx="133436" cy="126608"/>
              <a:chOff x="3786182" y="1214426"/>
              <a:chExt cx="142876" cy="142876"/>
            </a:xfrm>
          </p:grpSpPr>
          <p:sp>
            <p:nvSpPr>
              <p:cNvPr id="539" name="Oval 538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540" name="Straight Connector 539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1" name="Rectangle 540"/>
            <p:cNvSpPr/>
            <p:nvPr/>
          </p:nvSpPr>
          <p:spPr>
            <a:xfrm>
              <a:off x="5496295" y="2267584"/>
              <a:ext cx="3335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600" dirty="0"/>
                <a:t>L</a:t>
              </a:r>
            </a:p>
          </p:txBody>
        </p:sp>
        <p:sp>
          <p:nvSpPr>
            <p:cNvPr id="542" name="Rectangle 541"/>
            <p:cNvSpPr/>
            <p:nvPr/>
          </p:nvSpPr>
          <p:spPr>
            <a:xfrm>
              <a:off x="5829885" y="2278343"/>
              <a:ext cx="333590" cy="506434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543" name="Group 542"/>
            <p:cNvGrpSpPr/>
            <p:nvPr/>
          </p:nvGrpSpPr>
          <p:grpSpPr>
            <a:xfrm>
              <a:off x="5929962" y="2594864"/>
              <a:ext cx="133436" cy="126608"/>
              <a:chOff x="3786182" y="1214426"/>
              <a:chExt cx="142876" cy="142876"/>
            </a:xfrm>
          </p:grpSpPr>
          <p:sp>
            <p:nvSpPr>
              <p:cNvPr id="544" name="Oval 543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545" name="Straight Connector 544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6" name="Rectangle 545"/>
            <p:cNvSpPr/>
            <p:nvPr/>
          </p:nvSpPr>
          <p:spPr>
            <a:xfrm>
              <a:off x="5829885" y="2267584"/>
              <a:ext cx="3335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600" dirty="0"/>
                <a:t>L</a:t>
              </a:r>
            </a:p>
          </p:txBody>
        </p:sp>
        <p:cxnSp>
          <p:nvCxnSpPr>
            <p:cNvPr id="93" name="Straight Connector 92"/>
            <p:cNvCxnSpPr>
              <a:endCxn id="184" idx="0"/>
            </p:cNvCxnSpPr>
            <p:nvPr/>
          </p:nvCxnSpPr>
          <p:spPr>
            <a:xfrm>
              <a:off x="4995910" y="2766656"/>
              <a:ext cx="0" cy="116781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Straight Connector 546"/>
            <p:cNvCxnSpPr/>
            <p:nvPr/>
          </p:nvCxnSpPr>
          <p:spPr>
            <a:xfrm>
              <a:off x="5340792" y="2766656"/>
              <a:ext cx="0" cy="116781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/>
            <p:cNvCxnSpPr/>
            <p:nvPr/>
          </p:nvCxnSpPr>
          <p:spPr>
            <a:xfrm>
              <a:off x="5668736" y="2766656"/>
              <a:ext cx="0" cy="116781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Connector 548"/>
            <p:cNvCxnSpPr/>
            <p:nvPr/>
          </p:nvCxnSpPr>
          <p:spPr>
            <a:xfrm>
              <a:off x="5996680" y="2766656"/>
              <a:ext cx="0" cy="116781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Down Arrow 141"/>
            <p:cNvSpPr/>
            <p:nvPr/>
          </p:nvSpPr>
          <p:spPr>
            <a:xfrm flipV="1">
              <a:off x="4928166" y="2043674"/>
              <a:ext cx="135488" cy="290934"/>
            </a:xfrm>
            <a:prstGeom prst="downArrow">
              <a:avLst>
                <a:gd name="adj1" fmla="val 50000"/>
                <a:gd name="adj2" fmla="val 78121"/>
              </a:avLst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550" name="Straight Connector 549"/>
            <p:cNvCxnSpPr/>
            <p:nvPr/>
          </p:nvCxnSpPr>
          <p:spPr>
            <a:xfrm rot="5400000">
              <a:off x="5005441" y="1941171"/>
              <a:ext cx="0" cy="20500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2" name="Down Arrow 551"/>
            <p:cNvSpPr/>
            <p:nvPr/>
          </p:nvSpPr>
          <p:spPr>
            <a:xfrm flipV="1">
              <a:off x="5278301" y="2043674"/>
              <a:ext cx="135488" cy="290934"/>
            </a:xfrm>
            <a:prstGeom prst="downArrow">
              <a:avLst>
                <a:gd name="adj1" fmla="val 50000"/>
                <a:gd name="adj2" fmla="val 78121"/>
              </a:avLst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553" name="Straight Connector 552"/>
            <p:cNvCxnSpPr/>
            <p:nvPr/>
          </p:nvCxnSpPr>
          <p:spPr>
            <a:xfrm rot="5400000">
              <a:off x="5355576" y="1941171"/>
              <a:ext cx="0" cy="20500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5" name="Down Arrow 554"/>
            <p:cNvSpPr/>
            <p:nvPr/>
          </p:nvSpPr>
          <p:spPr>
            <a:xfrm flipV="1">
              <a:off x="5604829" y="2043675"/>
              <a:ext cx="135488" cy="290934"/>
            </a:xfrm>
            <a:prstGeom prst="downArrow">
              <a:avLst>
                <a:gd name="adj1" fmla="val 50000"/>
                <a:gd name="adj2" fmla="val 78121"/>
              </a:avLst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556" name="Straight Connector 555"/>
            <p:cNvCxnSpPr/>
            <p:nvPr/>
          </p:nvCxnSpPr>
          <p:spPr>
            <a:xfrm rot="5400000">
              <a:off x="5682104" y="1941172"/>
              <a:ext cx="0" cy="20500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8" name="Down Arrow 557"/>
            <p:cNvSpPr/>
            <p:nvPr/>
          </p:nvSpPr>
          <p:spPr>
            <a:xfrm flipV="1">
              <a:off x="5932956" y="2043676"/>
              <a:ext cx="135488" cy="290934"/>
            </a:xfrm>
            <a:prstGeom prst="downArrow">
              <a:avLst>
                <a:gd name="adj1" fmla="val 50000"/>
                <a:gd name="adj2" fmla="val 78121"/>
              </a:avLst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559" name="Straight Connector 558"/>
            <p:cNvCxnSpPr/>
            <p:nvPr/>
          </p:nvCxnSpPr>
          <p:spPr>
            <a:xfrm rot="5400000">
              <a:off x="6010231" y="1941173"/>
              <a:ext cx="0" cy="20500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" name="Group 255"/>
          <p:cNvGrpSpPr/>
          <p:nvPr/>
        </p:nvGrpSpPr>
        <p:grpSpPr>
          <a:xfrm>
            <a:off x="7202170" y="2425452"/>
            <a:ext cx="1256370" cy="493691"/>
            <a:chOff x="7202170" y="2425452"/>
            <a:chExt cx="1256370" cy="493691"/>
          </a:xfrm>
        </p:grpSpPr>
        <p:sp>
          <p:nvSpPr>
            <p:cNvPr id="597" name="Freeform 596"/>
            <p:cNvSpPr/>
            <p:nvPr/>
          </p:nvSpPr>
          <p:spPr>
            <a:xfrm rot="16200000" flipH="1">
              <a:off x="7191196" y="2552963"/>
              <a:ext cx="377154" cy="355206"/>
            </a:xfrm>
            <a:custGeom>
              <a:avLst/>
              <a:gdLst>
                <a:gd name="connsiteX0" fmla="*/ 12192 w 371856"/>
                <a:gd name="connsiteY0" fmla="*/ 1115568 h 1115568"/>
                <a:gd name="connsiteX1" fmla="*/ 0 w 371856"/>
                <a:gd name="connsiteY1" fmla="*/ 6096 h 1115568"/>
                <a:gd name="connsiteX2" fmla="*/ 371856 w 371856"/>
                <a:gd name="connsiteY2" fmla="*/ 0 h 1115568"/>
                <a:gd name="connsiteX3" fmla="*/ 371856 w 371856"/>
                <a:gd name="connsiteY3" fmla="*/ 0 h 1115568"/>
                <a:gd name="connsiteX0" fmla="*/ 0 w 372452"/>
                <a:gd name="connsiteY0" fmla="*/ 1115568 h 1115568"/>
                <a:gd name="connsiteX1" fmla="*/ 596 w 372452"/>
                <a:gd name="connsiteY1" fmla="*/ 6096 h 1115568"/>
                <a:gd name="connsiteX2" fmla="*/ 372452 w 372452"/>
                <a:gd name="connsiteY2" fmla="*/ 0 h 1115568"/>
                <a:gd name="connsiteX3" fmla="*/ 372452 w 372452"/>
                <a:gd name="connsiteY3" fmla="*/ 0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452" h="1115568">
                  <a:moveTo>
                    <a:pt x="0" y="1115568"/>
                  </a:moveTo>
                  <a:cubicBezTo>
                    <a:pt x="199" y="745744"/>
                    <a:pt x="397" y="375920"/>
                    <a:pt x="596" y="6096"/>
                  </a:cubicBezTo>
                  <a:lnTo>
                    <a:pt x="372452" y="0"/>
                  </a:lnTo>
                  <a:lnTo>
                    <a:pt x="372452" y="0"/>
                  </a:lnTo>
                </a:path>
              </a:pathLst>
            </a:cu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154" name="Elbow Connector 153"/>
            <p:cNvCxnSpPr>
              <a:stCxn id="581" idx="0"/>
              <a:endCxn id="331" idx="2"/>
            </p:cNvCxnSpPr>
            <p:nvPr/>
          </p:nvCxnSpPr>
          <p:spPr>
            <a:xfrm rot="5400000" flipH="1" flipV="1">
              <a:off x="8099915" y="2514053"/>
              <a:ext cx="447226" cy="270024"/>
            </a:xfrm>
            <a:prstGeom prst="bentConnector3">
              <a:avLst>
                <a:gd name="adj1" fmla="val 73591"/>
              </a:avLst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8" name="Freeform 597"/>
            <p:cNvSpPr/>
            <p:nvPr/>
          </p:nvSpPr>
          <p:spPr>
            <a:xfrm rot="16200000" flipH="1">
              <a:off x="7531226" y="2552963"/>
              <a:ext cx="377154" cy="355206"/>
            </a:xfrm>
            <a:custGeom>
              <a:avLst/>
              <a:gdLst>
                <a:gd name="connsiteX0" fmla="*/ 12192 w 371856"/>
                <a:gd name="connsiteY0" fmla="*/ 1115568 h 1115568"/>
                <a:gd name="connsiteX1" fmla="*/ 0 w 371856"/>
                <a:gd name="connsiteY1" fmla="*/ 6096 h 1115568"/>
                <a:gd name="connsiteX2" fmla="*/ 371856 w 371856"/>
                <a:gd name="connsiteY2" fmla="*/ 0 h 1115568"/>
                <a:gd name="connsiteX3" fmla="*/ 371856 w 371856"/>
                <a:gd name="connsiteY3" fmla="*/ 0 h 1115568"/>
                <a:gd name="connsiteX0" fmla="*/ 0 w 372452"/>
                <a:gd name="connsiteY0" fmla="*/ 1115568 h 1115568"/>
                <a:gd name="connsiteX1" fmla="*/ 596 w 372452"/>
                <a:gd name="connsiteY1" fmla="*/ 6096 h 1115568"/>
                <a:gd name="connsiteX2" fmla="*/ 372452 w 372452"/>
                <a:gd name="connsiteY2" fmla="*/ 0 h 1115568"/>
                <a:gd name="connsiteX3" fmla="*/ 372452 w 372452"/>
                <a:gd name="connsiteY3" fmla="*/ 0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452" h="1115568">
                  <a:moveTo>
                    <a:pt x="0" y="1115568"/>
                  </a:moveTo>
                  <a:cubicBezTo>
                    <a:pt x="199" y="745744"/>
                    <a:pt x="397" y="375920"/>
                    <a:pt x="596" y="6096"/>
                  </a:cubicBezTo>
                  <a:lnTo>
                    <a:pt x="372452" y="0"/>
                  </a:lnTo>
                  <a:lnTo>
                    <a:pt x="372452" y="0"/>
                  </a:lnTo>
                </a:path>
              </a:pathLst>
            </a:cu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99" name="Freeform 598"/>
            <p:cNvSpPr/>
            <p:nvPr/>
          </p:nvSpPr>
          <p:spPr>
            <a:xfrm rot="16200000" flipH="1">
              <a:off x="7853073" y="2552963"/>
              <a:ext cx="377154" cy="355206"/>
            </a:xfrm>
            <a:custGeom>
              <a:avLst/>
              <a:gdLst>
                <a:gd name="connsiteX0" fmla="*/ 12192 w 371856"/>
                <a:gd name="connsiteY0" fmla="*/ 1115568 h 1115568"/>
                <a:gd name="connsiteX1" fmla="*/ 0 w 371856"/>
                <a:gd name="connsiteY1" fmla="*/ 6096 h 1115568"/>
                <a:gd name="connsiteX2" fmla="*/ 371856 w 371856"/>
                <a:gd name="connsiteY2" fmla="*/ 0 h 1115568"/>
                <a:gd name="connsiteX3" fmla="*/ 371856 w 371856"/>
                <a:gd name="connsiteY3" fmla="*/ 0 h 1115568"/>
                <a:gd name="connsiteX0" fmla="*/ 0 w 372452"/>
                <a:gd name="connsiteY0" fmla="*/ 1115568 h 1115568"/>
                <a:gd name="connsiteX1" fmla="*/ 596 w 372452"/>
                <a:gd name="connsiteY1" fmla="*/ 6096 h 1115568"/>
                <a:gd name="connsiteX2" fmla="*/ 372452 w 372452"/>
                <a:gd name="connsiteY2" fmla="*/ 0 h 1115568"/>
                <a:gd name="connsiteX3" fmla="*/ 372452 w 372452"/>
                <a:gd name="connsiteY3" fmla="*/ 0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452" h="1115568">
                  <a:moveTo>
                    <a:pt x="0" y="1115568"/>
                  </a:moveTo>
                  <a:cubicBezTo>
                    <a:pt x="199" y="745744"/>
                    <a:pt x="397" y="375920"/>
                    <a:pt x="596" y="6096"/>
                  </a:cubicBezTo>
                  <a:lnTo>
                    <a:pt x="372452" y="0"/>
                  </a:lnTo>
                  <a:lnTo>
                    <a:pt x="372452" y="0"/>
                  </a:lnTo>
                </a:path>
              </a:pathLst>
            </a:cu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1184609" y="1129308"/>
            <a:ext cx="5645543" cy="1783855"/>
            <a:chOff x="1184609" y="1129308"/>
            <a:chExt cx="5645543" cy="1783855"/>
          </a:xfrm>
        </p:grpSpPr>
        <p:sp>
          <p:nvSpPr>
            <p:cNvPr id="596" name="Freeform 595"/>
            <p:cNvSpPr/>
            <p:nvPr/>
          </p:nvSpPr>
          <p:spPr>
            <a:xfrm rot="5400000">
              <a:off x="6483609" y="2551650"/>
              <a:ext cx="337880" cy="355206"/>
            </a:xfrm>
            <a:custGeom>
              <a:avLst/>
              <a:gdLst>
                <a:gd name="connsiteX0" fmla="*/ 12192 w 371856"/>
                <a:gd name="connsiteY0" fmla="*/ 1115568 h 1115568"/>
                <a:gd name="connsiteX1" fmla="*/ 0 w 371856"/>
                <a:gd name="connsiteY1" fmla="*/ 6096 h 1115568"/>
                <a:gd name="connsiteX2" fmla="*/ 371856 w 371856"/>
                <a:gd name="connsiteY2" fmla="*/ 0 h 1115568"/>
                <a:gd name="connsiteX3" fmla="*/ 371856 w 371856"/>
                <a:gd name="connsiteY3" fmla="*/ 0 h 1115568"/>
                <a:gd name="connsiteX0" fmla="*/ 0 w 372452"/>
                <a:gd name="connsiteY0" fmla="*/ 1115568 h 1115568"/>
                <a:gd name="connsiteX1" fmla="*/ 596 w 372452"/>
                <a:gd name="connsiteY1" fmla="*/ 6096 h 1115568"/>
                <a:gd name="connsiteX2" fmla="*/ 372452 w 372452"/>
                <a:gd name="connsiteY2" fmla="*/ 0 h 1115568"/>
                <a:gd name="connsiteX3" fmla="*/ 372452 w 372452"/>
                <a:gd name="connsiteY3" fmla="*/ 0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452" h="1115568">
                  <a:moveTo>
                    <a:pt x="0" y="1115568"/>
                  </a:moveTo>
                  <a:cubicBezTo>
                    <a:pt x="199" y="745744"/>
                    <a:pt x="397" y="375920"/>
                    <a:pt x="596" y="6096"/>
                  </a:cubicBezTo>
                  <a:lnTo>
                    <a:pt x="372452" y="0"/>
                  </a:lnTo>
                  <a:lnTo>
                    <a:pt x="372452" y="0"/>
                  </a:lnTo>
                </a:path>
              </a:pathLst>
            </a:cu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95" name="Freeform 594"/>
            <p:cNvSpPr/>
            <p:nvPr/>
          </p:nvSpPr>
          <p:spPr>
            <a:xfrm>
              <a:off x="1972592" y="1231388"/>
              <a:ext cx="4503266" cy="1681775"/>
            </a:xfrm>
            <a:custGeom>
              <a:avLst/>
              <a:gdLst>
                <a:gd name="connsiteX0" fmla="*/ 5090160 w 5102352"/>
                <a:gd name="connsiteY0" fmla="*/ 810768 h 810768"/>
                <a:gd name="connsiteX1" fmla="*/ 5102352 w 5102352"/>
                <a:gd name="connsiteY1" fmla="*/ 0 h 810768"/>
                <a:gd name="connsiteX2" fmla="*/ 0 w 5102352"/>
                <a:gd name="connsiteY2" fmla="*/ 0 h 810768"/>
                <a:gd name="connsiteX3" fmla="*/ 6096 w 5102352"/>
                <a:gd name="connsiteY3" fmla="*/ 810768 h 810768"/>
                <a:gd name="connsiteX4" fmla="*/ 6096 w 5102352"/>
                <a:gd name="connsiteY4" fmla="*/ 810768 h 810768"/>
                <a:gd name="connsiteX0" fmla="*/ 5103384 w 5103384"/>
                <a:gd name="connsiteY0" fmla="*/ 334173 h 810768"/>
                <a:gd name="connsiteX1" fmla="*/ 5102352 w 5103384"/>
                <a:gd name="connsiteY1" fmla="*/ 0 h 810768"/>
                <a:gd name="connsiteX2" fmla="*/ 0 w 5103384"/>
                <a:gd name="connsiteY2" fmla="*/ 0 h 810768"/>
                <a:gd name="connsiteX3" fmla="*/ 6096 w 5103384"/>
                <a:gd name="connsiteY3" fmla="*/ 810768 h 810768"/>
                <a:gd name="connsiteX4" fmla="*/ 6096 w 5103384"/>
                <a:gd name="connsiteY4" fmla="*/ 810768 h 810768"/>
                <a:gd name="connsiteX0" fmla="*/ 5096742 w 5102352"/>
                <a:gd name="connsiteY0" fmla="*/ 809846 h 810768"/>
                <a:gd name="connsiteX1" fmla="*/ 5102352 w 5102352"/>
                <a:gd name="connsiteY1" fmla="*/ 0 h 810768"/>
                <a:gd name="connsiteX2" fmla="*/ 0 w 5102352"/>
                <a:gd name="connsiteY2" fmla="*/ 0 h 810768"/>
                <a:gd name="connsiteX3" fmla="*/ 6096 w 5102352"/>
                <a:gd name="connsiteY3" fmla="*/ 810768 h 810768"/>
                <a:gd name="connsiteX4" fmla="*/ 6096 w 5102352"/>
                <a:gd name="connsiteY4" fmla="*/ 810768 h 810768"/>
                <a:gd name="connsiteX0" fmla="*/ 5103384 w 5103384"/>
                <a:gd name="connsiteY0" fmla="*/ 830026 h 830026"/>
                <a:gd name="connsiteX1" fmla="*/ 5102352 w 5103384"/>
                <a:gd name="connsiteY1" fmla="*/ 0 h 830026"/>
                <a:gd name="connsiteX2" fmla="*/ 0 w 5103384"/>
                <a:gd name="connsiteY2" fmla="*/ 0 h 830026"/>
                <a:gd name="connsiteX3" fmla="*/ 6096 w 5103384"/>
                <a:gd name="connsiteY3" fmla="*/ 810768 h 830026"/>
                <a:gd name="connsiteX4" fmla="*/ 6096 w 5103384"/>
                <a:gd name="connsiteY4" fmla="*/ 810768 h 830026"/>
                <a:gd name="connsiteX0" fmla="*/ 5103384 w 5103384"/>
                <a:gd name="connsiteY0" fmla="*/ 827143 h 827143"/>
                <a:gd name="connsiteX1" fmla="*/ 5102352 w 5103384"/>
                <a:gd name="connsiteY1" fmla="*/ 0 h 827143"/>
                <a:gd name="connsiteX2" fmla="*/ 0 w 5103384"/>
                <a:gd name="connsiteY2" fmla="*/ 0 h 827143"/>
                <a:gd name="connsiteX3" fmla="*/ 6096 w 5103384"/>
                <a:gd name="connsiteY3" fmla="*/ 810768 h 827143"/>
                <a:gd name="connsiteX4" fmla="*/ 6096 w 5103384"/>
                <a:gd name="connsiteY4" fmla="*/ 810768 h 82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3384" h="827143">
                  <a:moveTo>
                    <a:pt x="5103384" y="827143"/>
                  </a:moveTo>
                  <a:lnTo>
                    <a:pt x="5102352" y="0"/>
                  </a:lnTo>
                  <a:lnTo>
                    <a:pt x="0" y="0"/>
                  </a:lnTo>
                  <a:lnTo>
                    <a:pt x="6096" y="810768"/>
                  </a:lnTo>
                  <a:lnTo>
                    <a:pt x="6096" y="810768"/>
                  </a:lnTo>
                </a:path>
              </a:pathLst>
            </a:cu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03" name="Rectangle 602"/>
            <p:cNvSpPr/>
            <p:nvPr/>
          </p:nvSpPr>
          <p:spPr>
            <a:xfrm>
              <a:off x="1184609" y="1129308"/>
              <a:ext cx="20015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600" dirty="0"/>
                <a:t>N</a:t>
              </a:r>
            </a:p>
          </p:txBody>
        </p:sp>
        <p:sp>
          <p:nvSpPr>
            <p:cNvPr id="601" name="Down Arrow 600"/>
            <p:cNvSpPr/>
            <p:nvPr/>
          </p:nvSpPr>
          <p:spPr>
            <a:xfrm rot="16200000" flipV="1">
              <a:off x="1764445" y="1195026"/>
              <a:ext cx="155331" cy="214281"/>
            </a:xfrm>
            <a:prstGeom prst="downArrow">
              <a:avLst>
                <a:gd name="adj1" fmla="val 50000"/>
                <a:gd name="adj2" fmla="val 78121"/>
              </a:avLst>
            </a:prstGeom>
            <a:solidFill>
              <a:srgbClr val="00B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02" name="Down Arrow 601"/>
            <p:cNvSpPr/>
            <p:nvPr/>
          </p:nvSpPr>
          <p:spPr>
            <a:xfrm rot="16200000" flipV="1">
              <a:off x="1426630" y="1189318"/>
              <a:ext cx="155331" cy="225702"/>
            </a:xfrm>
            <a:prstGeom prst="downArrow">
              <a:avLst>
                <a:gd name="adj1" fmla="val 50000"/>
                <a:gd name="adj2" fmla="val 78121"/>
              </a:avLst>
            </a:prstGeom>
            <a:solidFill>
              <a:srgbClr val="00B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607" name="Rectangle 606"/>
          <p:cNvSpPr/>
          <p:nvPr/>
        </p:nvSpPr>
        <p:spPr>
          <a:xfrm>
            <a:off x="2139525" y="2975278"/>
            <a:ext cx="4670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{    }</a:t>
            </a:r>
            <a:endParaRPr lang="en-IE" sz="1400" dirty="0"/>
          </a:p>
        </p:txBody>
      </p:sp>
      <p:sp>
        <p:nvSpPr>
          <p:cNvPr id="611" name="Freeform 610"/>
          <p:cNvSpPr/>
          <p:nvPr/>
        </p:nvSpPr>
        <p:spPr>
          <a:xfrm rot="16200000" flipV="1">
            <a:off x="7116203" y="3552077"/>
            <a:ext cx="1052288" cy="1153812"/>
          </a:xfrm>
          <a:custGeom>
            <a:avLst/>
            <a:gdLst>
              <a:gd name="connsiteX0" fmla="*/ 731520 w 731520"/>
              <a:gd name="connsiteY0" fmla="*/ 0 h 859536"/>
              <a:gd name="connsiteX1" fmla="*/ 0 w 731520"/>
              <a:gd name="connsiteY1" fmla="*/ 0 h 859536"/>
              <a:gd name="connsiteX2" fmla="*/ 0 w 731520"/>
              <a:gd name="connsiteY2" fmla="*/ 859536 h 8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859536">
                <a:moveTo>
                  <a:pt x="731520" y="0"/>
                </a:moveTo>
                <a:lnTo>
                  <a:pt x="0" y="0"/>
                </a:lnTo>
                <a:lnTo>
                  <a:pt x="0" y="859536"/>
                </a:ln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12" name="Freeform 611"/>
          <p:cNvSpPr/>
          <p:nvPr/>
        </p:nvSpPr>
        <p:spPr>
          <a:xfrm rot="16200000">
            <a:off x="5785855" y="3825816"/>
            <a:ext cx="1052285" cy="606332"/>
          </a:xfrm>
          <a:custGeom>
            <a:avLst/>
            <a:gdLst>
              <a:gd name="connsiteX0" fmla="*/ 731520 w 731520"/>
              <a:gd name="connsiteY0" fmla="*/ 0 h 859536"/>
              <a:gd name="connsiteX1" fmla="*/ 0 w 731520"/>
              <a:gd name="connsiteY1" fmla="*/ 0 h 859536"/>
              <a:gd name="connsiteX2" fmla="*/ 0 w 731520"/>
              <a:gd name="connsiteY2" fmla="*/ 859536 h 8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859536">
                <a:moveTo>
                  <a:pt x="731520" y="0"/>
                </a:moveTo>
                <a:lnTo>
                  <a:pt x="0" y="0"/>
                </a:lnTo>
                <a:lnTo>
                  <a:pt x="0" y="859536"/>
                </a:ln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336" name="Group 335"/>
          <p:cNvGrpSpPr/>
          <p:nvPr/>
        </p:nvGrpSpPr>
        <p:grpSpPr>
          <a:xfrm rot="5400000">
            <a:off x="6688175" y="4336769"/>
            <a:ext cx="319842" cy="479764"/>
            <a:chOff x="8429652" y="714360"/>
            <a:chExt cx="285752" cy="428628"/>
          </a:xfrm>
          <a:solidFill>
            <a:srgbClr val="C00000"/>
          </a:solidFill>
        </p:grpSpPr>
        <p:sp>
          <p:nvSpPr>
            <p:cNvPr id="337" name="Oval 336"/>
            <p:cNvSpPr/>
            <p:nvPr/>
          </p:nvSpPr>
          <p:spPr>
            <a:xfrm>
              <a:off x="8572528" y="714360"/>
              <a:ext cx="142876" cy="142876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338" name="Straight Connector 337"/>
            <p:cNvCxnSpPr>
              <a:stCxn id="337" idx="3"/>
            </p:cNvCxnSpPr>
            <p:nvPr/>
          </p:nvCxnSpPr>
          <p:spPr>
            <a:xfrm rot="5400000">
              <a:off x="8429652" y="836312"/>
              <a:ext cx="163800" cy="1638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9" name="Oval 338"/>
            <p:cNvSpPr/>
            <p:nvPr/>
          </p:nvSpPr>
          <p:spPr>
            <a:xfrm>
              <a:off x="8572528" y="1000112"/>
              <a:ext cx="142876" cy="142876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340" name="Group 339"/>
          <p:cNvGrpSpPr/>
          <p:nvPr/>
        </p:nvGrpSpPr>
        <p:grpSpPr>
          <a:xfrm rot="5400000">
            <a:off x="6747561" y="4396152"/>
            <a:ext cx="201072" cy="479768"/>
            <a:chOff x="7821386" y="2521234"/>
            <a:chExt cx="179638" cy="428628"/>
          </a:xfrm>
          <a:solidFill>
            <a:srgbClr val="C00000"/>
          </a:solidFill>
        </p:grpSpPr>
        <p:sp>
          <p:nvSpPr>
            <p:cNvPr id="404" name="Oval 403"/>
            <p:cNvSpPr/>
            <p:nvPr/>
          </p:nvSpPr>
          <p:spPr>
            <a:xfrm>
              <a:off x="7858148" y="2521234"/>
              <a:ext cx="142876" cy="142876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405" name="Straight Connector 404"/>
            <p:cNvCxnSpPr>
              <a:stCxn id="404" idx="4"/>
            </p:cNvCxnSpPr>
            <p:nvPr/>
          </p:nvCxnSpPr>
          <p:spPr>
            <a:xfrm rot="5400000">
              <a:off x="7754298" y="2731198"/>
              <a:ext cx="242376" cy="1082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6" name="Oval 405"/>
            <p:cNvSpPr/>
            <p:nvPr/>
          </p:nvSpPr>
          <p:spPr>
            <a:xfrm>
              <a:off x="7858148" y="2806986"/>
              <a:ext cx="142876" cy="142876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2497928" y="2531560"/>
            <a:ext cx="2241026" cy="1949025"/>
            <a:chOff x="2497928" y="2531560"/>
            <a:chExt cx="2241026" cy="1949025"/>
          </a:xfrm>
        </p:grpSpPr>
        <p:sp>
          <p:nvSpPr>
            <p:cNvPr id="349" name="Rectangle 348"/>
            <p:cNvSpPr/>
            <p:nvPr/>
          </p:nvSpPr>
          <p:spPr>
            <a:xfrm>
              <a:off x="3158563" y="3649588"/>
              <a:ext cx="94872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E" sz="1600" dirty="0"/>
                <a:t>Auxiliary </a:t>
              </a:r>
            </a:p>
            <a:p>
              <a:pPr algn="ctr"/>
              <a:r>
                <a:rPr lang="en-IE" sz="1600" dirty="0"/>
                <a:t>Relay</a:t>
              </a:r>
            </a:p>
            <a:p>
              <a:pPr algn="ctr"/>
              <a:r>
                <a:rPr lang="en-IE" sz="1600" dirty="0"/>
                <a:t>Contacts</a:t>
              </a: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2911349" y="2883437"/>
              <a:ext cx="333590" cy="50643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2577759" y="2883437"/>
              <a:ext cx="333590" cy="506434"/>
            </a:xfrm>
            <a:prstGeom prst="rect">
              <a:avLst/>
            </a:prstGeom>
            <a:solidFill>
              <a:srgbClr val="BA570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3244938" y="2883437"/>
              <a:ext cx="333590" cy="506434"/>
            </a:xfrm>
            <a:prstGeom prst="rect">
              <a:avLst/>
            </a:prstGeom>
            <a:solidFill>
              <a:srgbClr val="BA570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486" name="Straight Connector 485"/>
            <p:cNvCxnSpPr/>
            <p:nvPr/>
          </p:nvCxnSpPr>
          <p:spPr>
            <a:xfrm>
              <a:off x="2744554" y="2531560"/>
              <a:ext cx="0" cy="377168"/>
            </a:xfrm>
            <a:prstGeom prst="line">
              <a:avLst/>
            </a:prstGeom>
            <a:ln w="76200">
              <a:solidFill>
                <a:srgbClr val="BA57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/>
            <p:nvPr/>
          </p:nvCxnSpPr>
          <p:spPr>
            <a:xfrm>
              <a:off x="3411733" y="2531560"/>
              <a:ext cx="0" cy="377168"/>
            </a:xfrm>
            <a:prstGeom prst="line">
              <a:avLst/>
            </a:prstGeom>
            <a:ln w="76200">
              <a:solidFill>
                <a:srgbClr val="BA57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0" name="Rectangle 489"/>
            <p:cNvSpPr/>
            <p:nvPr/>
          </p:nvSpPr>
          <p:spPr>
            <a:xfrm flipH="1">
              <a:off x="3971696" y="2883437"/>
              <a:ext cx="333590" cy="50643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1" name="Rectangle 490"/>
            <p:cNvSpPr/>
            <p:nvPr/>
          </p:nvSpPr>
          <p:spPr>
            <a:xfrm flipH="1">
              <a:off x="4305286" y="2883437"/>
              <a:ext cx="333590" cy="506434"/>
            </a:xfrm>
            <a:prstGeom prst="rect">
              <a:avLst/>
            </a:prstGeom>
            <a:solidFill>
              <a:srgbClr val="BA570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3" name="Rectangle 502"/>
            <p:cNvSpPr/>
            <p:nvPr/>
          </p:nvSpPr>
          <p:spPr>
            <a:xfrm flipH="1">
              <a:off x="3638107" y="2883437"/>
              <a:ext cx="333590" cy="506434"/>
            </a:xfrm>
            <a:prstGeom prst="rect">
              <a:avLst/>
            </a:prstGeom>
            <a:solidFill>
              <a:srgbClr val="BA570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508" name="Straight Connector 507"/>
            <p:cNvCxnSpPr/>
            <p:nvPr/>
          </p:nvCxnSpPr>
          <p:spPr>
            <a:xfrm flipH="1">
              <a:off x="4472081" y="2531560"/>
              <a:ext cx="0" cy="377168"/>
            </a:xfrm>
            <a:prstGeom prst="line">
              <a:avLst/>
            </a:prstGeom>
            <a:ln w="76200">
              <a:solidFill>
                <a:srgbClr val="BA57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/>
            <p:cNvCxnSpPr/>
            <p:nvPr/>
          </p:nvCxnSpPr>
          <p:spPr>
            <a:xfrm flipH="1">
              <a:off x="3804902" y="2531560"/>
              <a:ext cx="0" cy="377168"/>
            </a:xfrm>
            <a:prstGeom prst="line">
              <a:avLst/>
            </a:prstGeom>
            <a:ln w="76200">
              <a:solidFill>
                <a:srgbClr val="BA57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7" name="Group 296"/>
            <p:cNvGrpSpPr/>
            <p:nvPr/>
          </p:nvGrpSpPr>
          <p:grpSpPr>
            <a:xfrm>
              <a:off x="3011426" y="3199958"/>
              <a:ext cx="133436" cy="126608"/>
              <a:chOff x="3786182" y="1214426"/>
              <a:chExt cx="142876" cy="142876"/>
            </a:xfrm>
          </p:grpSpPr>
          <p:sp>
            <p:nvSpPr>
              <p:cNvPr id="298" name="Oval 297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299" name="Straight Connector 298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0" name="Group 299"/>
            <p:cNvGrpSpPr/>
            <p:nvPr/>
          </p:nvGrpSpPr>
          <p:grpSpPr>
            <a:xfrm>
              <a:off x="2677836" y="3199958"/>
              <a:ext cx="133436" cy="126608"/>
              <a:chOff x="3786182" y="1214426"/>
              <a:chExt cx="142876" cy="142876"/>
            </a:xfrm>
          </p:grpSpPr>
          <p:sp>
            <p:nvSpPr>
              <p:cNvPr id="301" name="Oval 300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302" name="Straight Connector 301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0" name="Group 309"/>
            <p:cNvGrpSpPr/>
            <p:nvPr/>
          </p:nvGrpSpPr>
          <p:grpSpPr>
            <a:xfrm>
              <a:off x="3345015" y="3199958"/>
              <a:ext cx="133436" cy="126608"/>
              <a:chOff x="3786182" y="1214426"/>
              <a:chExt cx="142876" cy="142876"/>
            </a:xfrm>
          </p:grpSpPr>
          <p:sp>
            <p:nvSpPr>
              <p:cNvPr id="311" name="Oval 310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312" name="Straight Connector 311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2" name="Group 491"/>
            <p:cNvGrpSpPr/>
            <p:nvPr/>
          </p:nvGrpSpPr>
          <p:grpSpPr>
            <a:xfrm>
              <a:off x="4071774" y="3199958"/>
              <a:ext cx="133436" cy="126608"/>
              <a:chOff x="3786182" y="1214426"/>
              <a:chExt cx="142876" cy="142876"/>
            </a:xfrm>
          </p:grpSpPr>
          <p:sp>
            <p:nvSpPr>
              <p:cNvPr id="493" name="Oval 492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494" name="Straight Connector 493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 494"/>
            <p:cNvGrpSpPr/>
            <p:nvPr/>
          </p:nvGrpSpPr>
          <p:grpSpPr>
            <a:xfrm>
              <a:off x="3738184" y="3199958"/>
              <a:ext cx="133436" cy="126608"/>
              <a:chOff x="3786182" y="1214426"/>
              <a:chExt cx="142876" cy="142876"/>
            </a:xfrm>
          </p:grpSpPr>
          <p:sp>
            <p:nvSpPr>
              <p:cNvPr id="496" name="Oval 495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497" name="Straight Connector 496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4" name="Group 503"/>
            <p:cNvGrpSpPr/>
            <p:nvPr/>
          </p:nvGrpSpPr>
          <p:grpSpPr>
            <a:xfrm>
              <a:off x="4405363" y="3199958"/>
              <a:ext cx="133436" cy="126608"/>
              <a:chOff x="3786182" y="1214426"/>
              <a:chExt cx="142876" cy="142876"/>
            </a:xfrm>
          </p:grpSpPr>
          <p:sp>
            <p:nvSpPr>
              <p:cNvPr id="505" name="Oval 504"/>
              <p:cNvSpPr/>
              <p:nvPr/>
            </p:nvSpPr>
            <p:spPr>
              <a:xfrm>
                <a:off x="3786182" y="1214426"/>
                <a:ext cx="142876" cy="1428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506" name="Straight Connector 505"/>
              <p:cNvCxnSpPr/>
              <p:nvPr/>
            </p:nvCxnSpPr>
            <p:spPr>
              <a:xfrm rot="16200000" flipH="1">
                <a:off x="3821901" y="1250146"/>
                <a:ext cx="71438" cy="71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9" name="Rectangle 588"/>
            <p:cNvSpPr/>
            <p:nvPr/>
          </p:nvSpPr>
          <p:spPr>
            <a:xfrm>
              <a:off x="3224241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17</a:t>
              </a:r>
            </a:p>
          </p:txBody>
        </p:sp>
        <p:sp>
          <p:nvSpPr>
            <p:cNvPr id="590" name="Rectangle 589"/>
            <p:cNvSpPr/>
            <p:nvPr/>
          </p:nvSpPr>
          <p:spPr>
            <a:xfrm>
              <a:off x="3616858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18</a:t>
              </a:r>
            </a:p>
          </p:txBody>
        </p:sp>
        <p:sp>
          <p:nvSpPr>
            <p:cNvPr id="591" name="Rectangle 590"/>
            <p:cNvSpPr/>
            <p:nvPr/>
          </p:nvSpPr>
          <p:spPr>
            <a:xfrm>
              <a:off x="3947459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19</a:t>
              </a:r>
            </a:p>
          </p:txBody>
        </p:sp>
        <p:sp>
          <p:nvSpPr>
            <p:cNvPr id="592" name="Rectangle 591"/>
            <p:cNvSpPr/>
            <p:nvPr/>
          </p:nvSpPr>
          <p:spPr>
            <a:xfrm>
              <a:off x="4271928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20</a:t>
              </a:r>
            </a:p>
          </p:txBody>
        </p:sp>
        <p:sp>
          <p:nvSpPr>
            <p:cNvPr id="593" name="Rectangle 592"/>
            <p:cNvSpPr/>
            <p:nvPr/>
          </p:nvSpPr>
          <p:spPr>
            <a:xfrm>
              <a:off x="2497928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15</a:t>
              </a:r>
            </a:p>
          </p:txBody>
        </p:sp>
        <p:sp>
          <p:nvSpPr>
            <p:cNvPr id="594" name="Rectangle 593"/>
            <p:cNvSpPr/>
            <p:nvPr/>
          </p:nvSpPr>
          <p:spPr>
            <a:xfrm>
              <a:off x="2829204" y="3352584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16</a:t>
              </a:r>
            </a:p>
          </p:txBody>
        </p:sp>
        <p:cxnSp>
          <p:nvCxnSpPr>
            <p:cNvPr id="464" name="Straight Connector 463"/>
            <p:cNvCxnSpPr/>
            <p:nvPr/>
          </p:nvCxnSpPr>
          <p:spPr>
            <a:xfrm>
              <a:off x="3078143" y="2796706"/>
              <a:ext cx="0" cy="112022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/>
            <p:cNvCxnSpPr/>
            <p:nvPr/>
          </p:nvCxnSpPr>
          <p:spPr>
            <a:xfrm flipH="1">
              <a:off x="4121102" y="2796706"/>
              <a:ext cx="0" cy="112022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Rectangle 302"/>
            <p:cNvSpPr/>
            <p:nvPr/>
          </p:nvSpPr>
          <p:spPr>
            <a:xfrm>
              <a:off x="2541962" y="2872678"/>
              <a:ext cx="46784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NC</a:t>
              </a: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2844631" y="2872678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C</a:t>
              </a:r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3185359" y="2872678"/>
              <a:ext cx="4527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NO</a:t>
              </a:r>
            </a:p>
          </p:txBody>
        </p:sp>
        <p:sp>
          <p:nvSpPr>
            <p:cNvPr id="561" name="Rectangle 560"/>
            <p:cNvSpPr/>
            <p:nvPr/>
          </p:nvSpPr>
          <p:spPr>
            <a:xfrm>
              <a:off x="3920948" y="2872678"/>
              <a:ext cx="4670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C</a:t>
              </a:r>
            </a:p>
          </p:txBody>
        </p:sp>
        <p:sp>
          <p:nvSpPr>
            <p:cNvPr id="562" name="Rectangle 561"/>
            <p:cNvSpPr/>
            <p:nvPr/>
          </p:nvSpPr>
          <p:spPr>
            <a:xfrm>
              <a:off x="3583038" y="2872678"/>
              <a:ext cx="4527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NO</a:t>
              </a:r>
            </a:p>
          </p:txBody>
        </p:sp>
        <p:sp>
          <p:nvSpPr>
            <p:cNvPr id="563" name="Rectangle 562"/>
            <p:cNvSpPr/>
            <p:nvPr/>
          </p:nvSpPr>
          <p:spPr>
            <a:xfrm>
              <a:off x="4238158" y="2872678"/>
              <a:ext cx="46784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1400" dirty="0"/>
                <a:t>NC</a:t>
              </a:r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3738184" y="2353444"/>
            <a:ext cx="800615" cy="452670"/>
            <a:chOff x="3738184" y="2353444"/>
            <a:chExt cx="800615" cy="452670"/>
          </a:xfrm>
        </p:grpSpPr>
        <p:sp>
          <p:nvSpPr>
            <p:cNvPr id="501" name="Oval 500"/>
            <p:cNvSpPr/>
            <p:nvPr/>
          </p:nvSpPr>
          <p:spPr>
            <a:xfrm flipH="1" flipV="1">
              <a:off x="4071773" y="2672678"/>
              <a:ext cx="133436" cy="1334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502" name="Straight Connector 501"/>
            <p:cNvCxnSpPr>
              <a:stCxn id="501" idx="3"/>
            </p:cNvCxnSpPr>
            <p:nvPr/>
          </p:nvCxnSpPr>
          <p:spPr>
            <a:xfrm flipV="1">
              <a:off x="4185668" y="2393947"/>
              <a:ext cx="223640" cy="2982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/>
            <p:cNvGrpSpPr/>
            <p:nvPr/>
          </p:nvGrpSpPr>
          <p:grpSpPr>
            <a:xfrm>
              <a:off x="3738184" y="2405806"/>
              <a:ext cx="800615" cy="133436"/>
              <a:chOff x="3738184" y="2405806"/>
              <a:chExt cx="800615" cy="133436"/>
            </a:xfrm>
          </p:grpSpPr>
          <p:sp>
            <p:nvSpPr>
              <p:cNvPr id="509" name="Oval 508"/>
              <p:cNvSpPr/>
              <p:nvPr/>
            </p:nvSpPr>
            <p:spPr>
              <a:xfrm flipH="1" flipV="1">
                <a:off x="4405363" y="2405806"/>
                <a:ext cx="133436" cy="13343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11" name="Oval 510"/>
              <p:cNvSpPr/>
              <p:nvPr/>
            </p:nvSpPr>
            <p:spPr>
              <a:xfrm flipH="1" flipV="1">
                <a:off x="3738184" y="2405806"/>
                <a:ext cx="133436" cy="13343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150" name="Arc 149"/>
            <p:cNvSpPr/>
            <p:nvPr/>
          </p:nvSpPr>
          <p:spPr>
            <a:xfrm>
              <a:off x="3779912" y="2353444"/>
              <a:ext cx="400308" cy="400308"/>
            </a:xfrm>
            <a:prstGeom prst="arc">
              <a:avLst>
                <a:gd name="adj1" fmla="val 17996742"/>
                <a:gd name="adj2" fmla="val 0"/>
              </a:avLst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3738184" y="2393947"/>
            <a:ext cx="800615" cy="412167"/>
            <a:chOff x="3938339" y="3669299"/>
            <a:chExt cx="800615" cy="412167"/>
          </a:xfrm>
        </p:grpSpPr>
        <p:sp>
          <p:nvSpPr>
            <p:cNvPr id="617" name="Oval 616"/>
            <p:cNvSpPr/>
            <p:nvPr/>
          </p:nvSpPr>
          <p:spPr>
            <a:xfrm flipV="1">
              <a:off x="4271928" y="3948030"/>
              <a:ext cx="133436" cy="1334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618" name="Straight Connector 617"/>
            <p:cNvCxnSpPr>
              <a:stCxn id="617" idx="3"/>
            </p:cNvCxnSpPr>
            <p:nvPr/>
          </p:nvCxnSpPr>
          <p:spPr>
            <a:xfrm flipH="1" flipV="1">
              <a:off x="4067831" y="3669299"/>
              <a:ext cx="223638" cy="2982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7" name="Group 206"/>
            <p:cNvGrpSpPr/>
            <p:nvPr/>
          </p:nvGrpSpPr>
          <p:grpSpPr>
            <a:xfrm>
              <a:off x="3938339" y="3681158"/>
              <a:ext cx="800615" cy="133436"/>
              <a:chOff x="3938339" y="3681158"/>
              <a:chExt cx="800615" cy="133436"/>
            </a:xfrm>
          </p:grpSpPr>
          <p:sp>
            <p:nvSpPr>
              <p:cNvPr id="621" name="Oval 620"/>
              <p:cNvSpPr/>
              <p:nvPr/>
            </p:nvSpPr>
            <p:spPr>
              <a:xfrm flipV="1">
                <a:off x="3938339" y="3681158"/>
                <a:ext cx="133436" cy="13343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23" name="Oval 622"/>
              <p:cNvSpPr/>
              <p:nvPr/>
            </p:nvSpPr>
            <p:spPr>
              <a:xfrm flipV="1">
                <a:off x="4605518" y="3681158"/>
                <a:ext cx="133436" cy="13343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204" name="Group 203"/>
          <p:cNvGrpSpPr/>
          <p:nvPr/>
        </p:nvGrpSpPr>
        <p:grpSpPr>
          <a:xfrm>
            <a:off x="2677836" y="2385184"/>
            <a:ext cx="800615" cy="420930"/>
            <a:chOff x="2677836" y="2385184"/>
            <a:chExt cx="800615" cy="420930"/>
          </a:xfrm>
        </p:grpSpPr>
        <p:sp>
          <p:nvSpPr>
            <p:cNvPr id="427" name="Oval 426"/>
            <p:cNvSpPr/>
            <p:nvPr/>
          </p:nvSpPr>
          <p:spPr>
            <a:xfrm flipV="1">
              <a:off x="3011425" y="2672678"/>
              <a:ext cx="133436" cy="1334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428" name="Straight Connector 427"/>
            <p:cNvCxnSpPr>
              <a:stCxn id="427" idx="3"/>
            </p:cNvCxnSpPr>
            <p:nvPr/>
          </p:nvCxnSpPr>
          <p:spPr>
            <a:xfrm flipH="1" flipV="1">
              <a:off x="2807328" y="2393947"/>
              <a:ext cx="223638" cy="2982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3" name="Group 202"/>
            <p:cNvGrpSpPr/>
            <p:nvPr/>
          </p:nvGrpSpPr>
          <p:grpSpPr>
            <a:xfrm>
              <a:off x="2677836" y="2405806"/>
              <a:ext cx="800615" cy="133436"/>
              <a:chOff x="2677836" y="2405806"/>
              <a:chExt cx="800615" cy="133436"/>
            </a:xfrm>
          </p:grpSpPr>
          <p:sp>
            <p:nvSpPr>
              <p:cNvPr id="430" name="Oval 429"/>
              <p:cNvSpPr/>
              <p:nvPr/>
            </p:nvSpPr>
            <p:spPr>
              <a:xfrm flipV="1">
                <a:off x="2677836" y="2405806"/>
                <a:ext cx="133436" cy="13343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88" name="Oval 487"/>
              <p:cNvSpPr/>
              <p:nvPr/>
            </p:nvSpPr>
            <p:spPr>
              <a:xfrm flipV="1">
                <a:off x="3345015" y="2405806"/>
                <a:ext cx="133436" cy="13343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560" name="Arc 559"/>
            <p:cNvSpPr/>
            <p:nvPr/>
          </p:nvSpPr>
          <p:spPr>
            <a:xfrm flipH="1">
              <a:off x="3059832" y="2385184"/>
              <a:ext cx="400308" cy="400308"/>
            </a:xfrm>
            <a:prstGeom prst="arc">
              <a:avLst>
                <a:gd name="adj1" fmla="val 17996742"/>
                <a:gd name="adj2" fmla="val 0"/>
              </a:avLst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05" name="Group 204"/>
          <p:cNvGrpSpPr/>
          <p:nvPr/>
        </p:nvGrpSpPr>
        <p:grpSpPr>
          <a:xfrm>
            <a:off x="2677836" y="2393947"/>
            <a:ext cx="800615" cy="412167"/>
            <a:chOff x="2677836" y="4857769"/>
            <a:chExt cx="800615" cy="412167"/>
          </a:xfrm>
        </p:grpSpPr>
        <p:sp>
          <p:nvSpPr>
            <p:cNvPr id="628" name="Oval 627"/>
            <p:cNvSpPr/>
            <p:nvPr/>
          </p:nvSpPr>
          <p:spPr>
            <a:xfrm flipH="1" flipV="1">
              <a:off x="3011425" y="5136500"/>
              <a:ext cx="133436" cy="1334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629" name="Straight Connector 628"/>
            <p:cNvCxnSpPr>
              <a:stCxn id="628" idx="3"/>
            </p:cNvCxnSpPr>
            <p:nvPr/>
          </p:nvCxnSpPr>
          <p:spPr>
            <a:xfrm flipV="1">
              <a:off x="3125320" y="4857769"/>
              <a:ext cx="223640" cy="2982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0" name="Group 199"/>
            <p:cNvGrpSpPr/>
            <p:nvPr/>
          </p:nvGrpSpPr>
          <p:grpSpPr>
            <a:xfrm>
              <a:off x="2677836" y="4869628"/>
              <a:ext cx="800615" cy="133436"/>
              <a:chOff x="2677836" y="4869628"/>
              <a:chExt cx="800615" cy="133436"/>
            </a:xfrm>
          </p:grpSpPr>
          <p:sp>
            <p:nvSpPr>
              <p:cNvPr id="632" name="Oval 631"/>
              <p:cNvSpPr/>
              <p:nvPr/>
            </p:nvSpPr>
            <p:spPr>
              <a:xfrm flipH="1" flipV="1">
                <a:off x="3345015" y="4869628"/>
                <a:ext cx="133436" cy="13343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34" name="Oval 633"/>
              <p:cNvSpPr/>
              <p:nvPr/>
            </p:nvSpPr>
            <p:spPr>
              <a:xfrm flipH="1" flipV="1">
                <a:off x="2677836" y="4869628"/>
                <a:ext cx="133436" cy="13343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pic>
        <p:nvPicPr>
          <p:cNvPr id="635" name="Picture 6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5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/>
      <p:bldP spid="551" grpId="0" animBg="1"/>
      <p:bldP spid="554" grpId="0" animBg="1"/>
      <p:bldP spid="557" grpId="0" animBg="1"/>
      <p:bldP spid="438" grpId="0" animBg="1"/>
      <p:bldP spid="348" grpId="0"/>
      <p:bldP spid="408" grpId="0"/>
      <p:bldP spid="607" grpId="0"/>
      <p:bldP spid="611" grpId="0" animBg="1"/>
      <p:bldP spid="6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1418" y="1484502"/>
            <a:ext cx="8758300" cy="2316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12" y="5307304"/>
            <a:ext cx="1224136" cy="407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46010"/>
            <a:ext cx="5744228" cy="4067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1981573" y="4657700"/>
            <a:ext cx="541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/>
              <a:t>AUXILIARY RELAY WIRING CONNECTIONS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063"/>
            <a:ext cx="1475497" cy="4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1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12858</TotalTime>
  <Words>813</Words>
  <Application>Microsoft Office PowerPoint</Application>
  <PresentationFormat>On-screen Show (16:10)</PresentationFormat>
  <Paragraphs>274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Tahoma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</dc:creator>
  <cp:lastModifiedBy>Harry Rea</cp:lastModifiedBy>
  <cp:revision>737</cp:revision>
  <cp:lastPrinted>2018-11-26T16:24:39Z</cp:lastPrinted>
  <dcterms:created xsi:type="dcterms:W3CDTF">2015-08-15T21:36:42Z</dcterms:created>
  <dcterms:modified xsi:type="dcterms:W3CDTF">2021-03-19T01:03:30Z</dcterms:modified>
</cp:coreProperties>
</file>